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58" r:id="rId6"/>
    <p:sldId id="262" r:id="rId7"/>
    <p:sldId id="266" r:id="rId8"/>
    <p:sldId id="267" r:id="rId9"/>
    <p:sldId id="272" r:id="rId10"/>
    <p:sldId id="271" r:id="rId11"/>
    <p:sldId id="268" r:id="rId12"/>
    <p:sldId id="273" r:id="rId13"/>
    <p:sldId id="261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9C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F8EDFD-209B-413F-97B2-F719DFE22761}" type="doc">
      <dgm:prSet loTypeId="urn:microsoft.com/office/officeart/2005/8/layout/vLis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29ECA8-BA11-490F-BC8A-97CE5CAB58F3}">
      <dgm:prSet/>
      <dgm:spPr/>
      <dgm:t>
        <a:bodyPr/>
        <a:lstStyle/>
        <a:p>
          <a:pPr rtl="0"/>
          <a:r>
            <a:rPr lang="ru-RU" b="0" i="0" dirty="0" smtClean="0"/>
            <a:t>информация и информационные процессы</a:t>
          </a:r>
          <a:endParaRPr lang="ru-RU" dirty="0"/>
        </a:p>
      </dgm:t>
    </dgm:pt>
    <dgm:pt modelId="{262F47EF-F959-4EEC-A20A-9430769D3380}" type="parTrans" cxnId="{13E4C2A5-837A-4C4A-9D81-620D3E897B8F}">
      <dgm:prSet/>
      <dgm:spPr/>
      <dgm:t>
        <a:bodyPr/>
        <a:lstStyle/>
        <a:p>
          <a:endParaRPr lang="ru-RU"/>
        </a:p>
      </dgm:t>
    </dgm:pt>
    <dgm:pt modelId="{78DE3F08-0FCE-4D81-9114-D6714B8D0C57}" type="sibTrans" cxnId="{13E4C2A5-837A-4C4A-9D81-620D3E897B8F}">
      <dgm:prSet/>
      <dgm:spPr/>
      <dgm:t>
        <a:bodyPr/>
        <a:lstStyle/>
        <a:p>
          <a:endParaRPr lang="ru-RU"/>
        </a:p>
      </dgm:t>
    </dgm:pt>
    <dgm:pt modelId="{CF44E2CF-B315-4BFC-8126-50F514F18968}">
      <dgm:prSet/>
      <dgm:spPr/>
      <dgm:t>
        <a:bodyPr/>
        <a:lstStyle/>
        <a:p>
          <a:pPr rtl="0"/>
          <a:r>
            <a:rPr lang="ru-RU" b="0" i="0" dirty="0" smtClean="0"/>
            <a:t>информационные технологии</a:t>
          </a:r>
          <a:endParaRPr lang="ru-RU" dirty="0"/>
        </a:p>
      </dgm:t>
    </dgm:pt>
    <dgm:pt modelId="{E9EC1A6C-CE79-4CBC-B428-F1039840BE87}" type="parTrans" cxnId="{ED4C9422-BA6D-4572-A2BE-7824C4A7C80C}">
      <dgm:prSet/>
      <dgm:spPr/>
      <dgm:t>
        <a:bodyPr/>
        <a:lstStyle/>
        <a:p>
          <a:endParaRPr lang="ru-RU"/>
        </a:p>
      </dgm:t>
    </dgm:pt>
    <dgm:pt modelId="{9B4C4EC2-156F-4B60-9C1D-83050D685F89}" type="sibTrans" cxnId="{ED4C9422-BA6D-4572-A2BE-7824C4A7C80C}">
      <dgm:prSet/>
      <dgm:spPr/>
      <dgm:t>
        <a:bodyPr/>
        <a:lstStyle/>
        <a:p>
          <a:endParaRPr lang="ru-RU"/>
        </a:p>
      </dgm:t>
    </dgm:pt>
    <dgm:pt modelId="{A903330F-98B9-48C1-9AF5-1BC192B99E4A}">
      <dgm:prSet/>
      <dgm:spPr/>
      <dgm:t>
        <a:bodyPr/>
        <a:lstStyle/>
        <a:p>
          <a:pPr rtl="0"/>
          <a:r>
            <a:rPr lang="ru-RU" b="0" i="0" dirty="0" smtClean="0"/>
            <a:t>алгоритмы и исполнители</a:t>
          </a:r>
          <a:endParaRPr lang="ru-RU" dirty="0"/>
        </a:p>
      </dgm:t>
    </dgm:pt>
    <dgm:pt modelId="{3275FF19-8593-4BA7-A8C4-161727A8C557}" type="parTrans" cxnId="{704A3AB5-D881-4C30-A690-36F88CB51DB2}">
      <dgm:prSet/>
      <dgm:spPr/>
      <dgm:t>
        <a:bodyPr/>
        <a:lstStyle/>
        <a:p>
          <a:endParaRPr lang="ru-RU"/>
        </a:p>
      </dgm:t>
    </dgm:pt>
    <dgm:pt modelId="{55B84F07-50D4-4D1C-926F-332A358C3F22}" type="sibTrans" cxnId="{704A3AB5-D881-4C30-A690-36F88CB51DB2}">
      <dgm:prSet/>
      <dgm:spPr/>
      <dgm:t>
        <a:bodyPr/>
        <a:lstStyle/>
        <a:p>
          <a:endParaRPr lang="ru-RU"/>
        </a:p>
      </dgm:t>
    </dgm:pt>
    <dgm:pt modelId="{3E493146-D938-4B09-9891-ADDDF6A267C8}">
      <dgm:prSet/>
      <dgm:spPr/>
      <dgm:t>
        <a:bodyPr/>
        <a:lstStyle/>
        <a:p>
          <a:pPr rtl="0"/>
          <a:r>
            <a:rPr lang="ru-RU" b="0" i="0" dirty="0" smtClean="0"/>
            <a:t>основы логики</a:t>
          </a:r>
          <a:endParaRPr lang="ru-RU" dirty="0"/>
        </a:p>
      </dgm:t>
    </dgm:pt>
    <dgm:pt modelId="{39966B7A-5F06-4A97-A63C-88C2B4945D3E}" type="parTrans" cxnId="{2A0DD35F-2B2A-4030-914B-1711A4B78DEC}">
      <dgm:prSet/>
      <dgm:spPr/>
      <dgm:t>
        <a:bodyPr/>
        <a:lstStyle/>
        <a:p>
          <a:endParaRPr lang="ru-RU"/>
        </a:p>
      </dgm:t>
    </dgm:pt>
    <dgm:pt modelId="{75A3AE4B-EE1D-4411-98E6-44800C7A0E8B}" type="sibTrans" cxnId="{2A0DD35F-2B2A-4030-914B-1711A4B78DEC}">
      <dgm:prSet/>
      <dgm:spPr/>
      <dgm:t>
        <a:bodyPr/>
        <a:lstStyle/>
        <a:p>
          <a:endParaRPr lang="ru-RU"/>
        </a:p>
      </dgm:t>
    </dgm:pt>
    <dgm:pt modelId="{DC97605A-BE8B-43F3-8581-4C7FB222083A}" type="pres">
      <dgm:prSet presAssocID="{42F8EDFD-209B-413F-97B2-F719DFE2276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251397-06B7-4EB7-B2E6-87A1842F7C09}" type="pres">
      <dgm:prSet presAssocID="{2F29ECA8-BA11-490F-BC8A-97CE5CAB58F3}" presName="composite" presStyleCnt="0"/>
      <dgm:spPr/>
    </dgm:pt>
    <dgm:pt modelId="{D01CC9E0-AC93-408E-9E22-EEC6E232EA84}" type="pres">
      <dgm:prSet presAssocID="{2F29ECA8-BA11-490F-BC8A-97CE5CAB58F3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2BB559F-A2AB-493D-B4A4-DF9FBEA86F3F}" type="pres">
      <dgm:prSet presAssocID="{2F29ECA8-BA11-490F-BC8A-97CE5CAB58F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33369-E200-4D50-A77B-B17903CC1E84}" type="pres">
      <dgm:prSet presAssocID="{78DE3F08-0FCE-4D81-9114-D6714B8D0C57}" presName="spacing" presStyleCnt="0"/>
      <dgm:spPr/>
    </dgm:pt>
    <dgm:pt modelId="{C3456CEA-1B73-490E-8D52-26F817F8FFCF}" type="pres">
      <dgm:prSet presAssocID="{CF44E2CF-B315-4BFC-8126-50F514F18968}" presName="composite" presStyleCnt="0"/>
      <dgm:spPr/>
    </dgm:pt>
    <dgm:pt modelId="{83A3243B-0AC2-432E-974E-4B708E9BA4C2}" type="pres">
      <dgm:prSet presAssocID="{CF44E2CF-B315-4BFC-8126-50F514F18968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5E6ADCE1-A180-4458-AEE5-028F272C1CD4}" type="pres">
      <dgm:prSet presAssocID="{CF44E2CF-B315-4BFC-8126-50F514F1896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CE5EE-159F-4A87-9CB8-44FB13359791}" type="pres">
      <dgm:prSet presAssocID="{9B4C4EC2-156F-4B60-9C1D-83050D685F89}" presName="spacing" presStyleCnt="0"/>
      <dgm:spPr/>
    </dgm:pt>
    <dgm:pt modelId="{CD9F17EC-A9F1-4E16-8CF5-03732AE499FD}" type="pres">
      <dgm:prSet presAssocID="{A903330F-98B9-48C1-9AF5-1BC192B99E4A}" presName="composite" presStyleCnt="0"/>
      <dgm:spPr/>
    </dgm:pt>
    <dgm:pt modelId="{62D16B2E-5703-43B4-B28B-BCA09BF9D89A}" type="pres">
      <dgm:prSet presAssocID="{A903330F-98B9-48C1-9AF5-1BC192B99E4A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61C6444-C184-48F5-A462-145C76D68E18}" type="pres">
      <dgm:prSet presAssocID="{A903330F-98B9-48C1-9AF5-1BC192B99E4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C6FAA-2ADE-4AF0-8316-B7B0E657CF31}" type="pres">
      <dgm:prSet presAssocID="{55B84F07-50D4-4D1C-926F-332A358C3F22}" presName="spacing" presStyleCnt="0"/>
      <dgm:spPr/>
    </dgm:pt>
    <dgm:pt modelId="{1D2C85C8-CACB-4FBC-BF85-24C1367A7526}" type="pres">
      <dgm:prSet presAssocID="{3E493146-D938-4B09-9891-ADDDF6A267C8}" presName="composite" presStyleCnt="0"/>
      <dgm:spPr/>
    </dgm:pt>
    <dgm:pt modelId="{E41E3B20-134A-4C39-B90D-972B1B8D8B96}" type="pres">
      <dgm:prSet presAssocID="{3E493146-D938-4B09-9891-ADDDF6A267C8}" presName="imgShp" presStyleLbl="fgImgPlace1" presStyleIdx="3" presStyleCnt="4" custLinFactNeighborY="842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A0B0EABF-B2AE-462B-9739-39D6032BFB43}" type="pres">
      <dgm:prSet presAssocID="{3E493146-D938-4B09-9891-ADDDF6A267C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C2980C-C211-4259-A294-91F5EE61DE5B}" type="presOf" srcId="{42F8EDFD-209B-413F-97B2-F719DFE22761}" destId="{DC97605A-BE8B-43F3-8581-4C7FB222083A}" srcOrd="0" destOrd="0" presId="urn:microsoft.com/office/officeart/2005/8/layout/vList3"/>
    <dgm:cxn modelId="{6F5A1DF5-164C-44DA-9403-1A3651571E94}" type="presOf" srcId="{CF44E2CF-B315-4BFC-8126-50F514F18968}" destId="{5E6ADCE1-A180-4458-AEE5-028F272C1CD4}" srcOrd="0" destOrd="0" presId="urn:microsoft.com/office/officeart/2005/8/layout/vList3"/>
    <dgm:cxn modelId="{992C8808-5CFA-4D45-8B84-17C094826856}" type="presOf" srcId="{A903330F-98B9-48C1-9AF5-1BC192B99E4A}" destId="{161C6444-C184-48F5-A462-145C76D68E18}" srcOrd="0" destOrd="0" presId="urn:microsoft.com/office/officeart/2005/8/layout/vList3"/>
    <dgm:cxn modelId="{13E4C2A5-837A-4C4A-9D81-620D3E897B8F}" srcId="{42F8EDFD-209B-413F-97B2-F719DFE22761}" destId="{2F29ECA8-BA11-490F-BC8A-97CE5CAB58F3}" srcOrd="0" destOrd="0" parTransId="{262F47EF-F959-4EEC-A20A-9430769D3380}" sibTransId="{78DE3F08-0FCE-4D81-9114-D6714B8D0C57}"/>
    <dgm:cxn modelId="{474847BA-B68C-4260-A852-5014F42DBF98}" type="presOf" srcId="{2F29ECA8-BA11-490F-BC8A-97CE5CAB58F3}" destId="{02BB559F-A2AB-493D-B4A4-DF9FBEA86F3F}" srcOrd="0" destOrd="0" presId="urn:microsoft.com/office/officeart/2005/8/layout/vList3"/>
    <dgm:cxn modelId="{704A3AB5-D881-4C30-A690-36F88CB51DB2}" srcId="{42F8EDFD-209B-413F-97B2-F719DFE22761}" destId="{A903330F-98B9-48C1-9AF5-1BC192B99E4A}" srcOrd="2" destOrd="0" parTransId="{3275FF19-8593-4BA7-A8C4-161727A8C557}" sibTransId="{55B84F07-50D4-4D1C-926F-332A358C3F22}"/>
    <dgm:cxn modelId="{74C50434-E341-4E62-8BE8-CB991A805BCE}" type="presOf" srcId="{3E493146-D938-4B09-9891-ADDDF6A267C8}" destId="{A0B0EABF-B2AE-462B-9739-39D6032BFB43}" srcOrd="0" destOrd="0" presId="urn:microsoft.com/office/officeart/2005/8/layout/vList3"/>
    <dgm:cxn modelId="{2A0DD35F-2B2A-4030-914B-1711A4B78DEC}" srcId="{42F8EDFD-209B-413F-97B2-F719DFE22761}" destId="{3E493146-D938-4B09-9891-ADDDF6A267C8}" srcOrd="3" destOrd="0" parTransId="{39966B7A-5F06-4A97-A63C-88C2B4945D3E}" sibTransId="{75A3AE4B-EE1D-4411-98E6-44800C7A0E8B}"/>
    <dgm:cxn modelId="{ED4C9422-BA6D-4572-A2BE-7824C4A7C80C}" srcId="{42F8EDFD-209B-413F-97B2-F719DFE22761}" destId="{CF44E2CF-B315-4BFC-8126-50F514F18968}" srcOrd="1" destOrd="0" parTransId="{E9EC1A6C-CE79-4CBC-B428-F1039840BE87}" sibTransId="{9B4C4EC2-156F-4B60-9C1D-83050D685F89}"/>
    <dgm:cxn modelId="{B09D1137-8585-49FE-AE0F-6878FE45EC14}" type="presParOf" srcId="{DC97605A-BE8B-43F3-8581-4C7FB222083A}" destId="{E3251397-06B7-4EB7-B2E6-87A1842F7C09}" srcOrd="0" destOrd="0" presId="urn:microsoft.com/office/officeart/2005/8/layout/vList3"/>
    <dgm:cxn modelId="{85C98589-D6DE-4498-B1F2-ED1239F2F4D7}" type="presParOf" srcId="{E3251397-06B7-4EB7-B2E6-87A1842F7C09}" destId="{D01CC9E0-AC93-408E-9E22-EEC6E232EA84}" srcOrd="0" destOrd="0" presId="urn:microsoft.com/office/officeart/2005/8/layout/vList3"/>
    <dgm:cxn modelId="{D456CEBF-4099-4C76-B922-161E6E995855}" type="presParOf" srcId="{E3251397-06B7-4EB7-B2E6-87A1842F7C09}" destId="{02BB559F-A2AB-493D-B4A4-DF9FBEA86F3F}" srcOrd="1" destOrd="0" presId="urn:microsoft.com/office/officeart/2005/8/layout/vList3"/>
    <dgm:cxn modelId="{194E476A-76CA-4B1F-9EE1-5F0C60963040}" type="presParOf" srcId="{DC97605A-BE8B-43F3-8581-4C7FB222083A}" destId="{D0D33369-E200-4D50-A77B-B17903CC1E84}" srcOrd="1" destOrd="0" presId="urn:microsoft.com/office/officeart/2005/8/layout/vList3"/>
    <dgm:cxn modelId="{00DB6E6D-E6F0-4F92-B7CC-9A1B94906F38}" type="presParOf" srcId="{DC97605A-BE8B-43F3-8581-4C7FB222083A}" destId="{C3456CEA-1B73-490E-8D52-26F817F8FFCF}" srcOrd="2" destOrd="0" presId="urn:microsoft.com/office/officeart/2005/8/layout/vList3"/>
    <dgm:cxn modelId="{83FA6FD0-04C3-41FA-9963-78E50C568725}" type="presParOf" srcId="{C3456CEA-1B73-490E-8D52-26F817F8FFCF}" destId="{83A3243B-0AC2-432E-974E-4B708E9BA4C2}" srcOrd="0" destOrd="0" presId="urn:microsoft.com/office/officeart/2005/8/layout/vList3"/>
    <dgm:cxn modelId="{CEF4D0E6-1BF3-468B-A6DB-7CD304CBA802}" type="presParOf" srcId="{C3456CEA-1B73-490E-8D52-26F817F8FFCF}" destId="{5E6ADCE1-A180-4458-AEE5-028F272C1CD4}" srcOrd="1" destOrd="0" presId="urn:microsoft.com/office/officeart/2005/8/layout/vList3"/>
    <dgm:cxn modelId="{EAC6B7FA-DB06-415B-B1BB-0F29F8143B56}" type="presParOf" srcId="{DC97605A-BE8B-43F3-8581-4C7FB222083A}" destId="{E07CE5EE-159F-4A87-9CB8-44FB13359791}" srcOrd="3" destOrd="0" presId="urn:microsoft.com/office/officeart/2005/8/layout/vList3"/>
    <dgm:cxn modelId="{82BDE787-B0C4-42AD-A273-50446509096D}" type="presParOf" srcId="{DC97605A-BE8B-43F3-8581-4C7FB222083A}" destId="{CD9F17EC-A9F1-4E16-8CF5-03732AE499FD}" srcOrd="4" destOrd="0" presId="urn:microsoft.com/office/officeart/2005/8/layout/vList3"/>
    <dgm:cxn modelId="{21743799-106D-4B31-8A21-C4E186026447}" type="presParOf" srcId="{CD9F17EC-A9F1-4E16-8CF5-03732AE499FD}" destId="{62D16B2E-5703-43B4-B28B-BCA09BF9D89A}" srcOrd="0" destOrd="0" presId="urn:microsoft.com/office/officeart/2005/8/layout/vList3"/>
    <dgm:cxn modelId="{4CB0C913-B4F5-4E96-9DA5-08D807F96F67}" type="presParOf" srcId="{CD9F17EC-A9F1-4E16-8CF5-03732AE499FD}" destId="{161C6444-C184-48F5-A462-145C76D68E18}" srcOrd="1" destOrd="0" presId="urn:microsoft.com/office/officeart/2005/8/layout/vList3"/>
    <dgm:cxn modelId="{5EB2252A-BEAD-40C8-A623-888F33904418}" type="presParOf" srcId="{DC97605A-BE8B-43F3-8581-4C7FB222083A}" destId="{789C6FAA-2ADE-4AF0-8316-B7B0E657CF31}" srcOrd="5" destOrd="0" presId="urn:microsoft.com/office/officeart/2005/8/layout/vList3"/>
    <dgm:cxn modelId="{13E95A08-15DD-4095-BECD-EC2426964460}" type="presParOf" srcId="{DC97605A-BE8B-43F3-8581-4C7FB222083A}" destId="{1D2C85C8-CACB-4FBC-BF85-24C1367A7526}" srcOrd="6" destOrd="0" presId="urn:microsoft.com/office/officeart/2005/8/layout/vList3"/>
    <dgm:cxn modelId="{08144E95-EE8B-4E9D-9998-52E2C0260192}" type="presParOf" srcId="{1D2C85C8-CACB-4FBC-BF85-24C1367A7526}" destId="{E41E3B20-134A-4C39-B90D-972B1B8D8B96}" srcOrd="0" destOrd="0" presId="urn:microsoft.com/office/officeart/2005/8/layout/vList3"/>
    <dgm:cxn modelId="{489132C7-F33B-4E2C-8BE8-18C1062CDDFD}" type="presParOf" srcId="{1D2C85C8-CACB-4FBC-BF85-24C1367A7526}" destId="{A0B0EABF-B2AE-462B-9739-39D6032BFB4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B559F-A2AB-493D-B4A4-DF9FBEA86F3F}">
      <dsp:nvSpPr>
        <dsp:cNvPr id="0" name=""/>
        <dsp:cNvSpPr/>
      </dsp:nvSpPr>
      <dsp:spPr>
        <a:xfrm rot="10800000">
          <a:off x="2195884" y="1159"/>
          <a:ext cx="7737570" cy="98779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5589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kern="1200" dirty="0" smtClean="0"/>
            <a:t>информация и информационные процессы</a:t>
          </a:r>
          <a:endParaRPr lang="ru-RU" sz="2900" kern="1200" dirty="0"/>
        </a:p>
      </dsp:txBody>
      <dsp:txXfrm rot="10800000">
        <a:off x="2442832" y="1159"/>
        <a:ext cx="7490622" cy="987791"/>
      </dsp:txXfrm>
    </dsp:sp>
    <dsp:sp modelId="{D01CC9E0-AC93-408E-9E22-EEC6E232EA84}">
      <dsp:nvSpPr>
        <dsp:cNvPr id="0" name=""/>
        <dsp:cNvSpPr/>
      </dsp:nvSpPr>
      <dsp:spPr>
        <a:xfrm>
          <a:off x="1701989" y="1159"/>
          <a:ext cx="987791" cy="98779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6ADCE1-A180-4458-AEE5-028F272C1CD4}">
      <dsp:nvSpPr>
        <dsp:cNvPr id="0" name=""/>
        <dsp:cNvSpPr/>
      </dsp:nvSpPr>
      <dsp:spPr>
        <a:xfrm rot="10800000">
          <a:off x="2195884" y="1283814"/>
          <a:ext cx="7737570" cy="987791"/>
        </a:xfrm>
        <a:prstGeom prst="homePlat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5589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kern="1200" dirty="0" smtClean="0"/>
            <a:t>информационные технологии</a:t>
          </a:r>
          <a:endParaRPr lang="ru-RU" sz="2900" kern="1200" dirty="0"/>
        </a:p>
      </dsp:txBody>
      <dsp:txXfrm rot="10800000">
        <a:off x="2442832" y="1283814"/>
        <a:ext cx="7490622" cy="987791"/>
      </dsp:txXfrm>
    </dsp:sp>
    <dsp:sp modelId="{83A3243B-0AC2-432E-974E-4B708E9BA4C2}">
      <dsp:nvSpPr>
        <dsp:cNvPr id="0" name=""/>
        <dsp:cNvSpPr/>
      </dsp:nvSpPr>
      <dsp:spPr>
        <a:xfrm>
          <a:off x="1701989" y="1283814"/>
          <a:ext cx="987791" cy="98779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1C6444-C184-48F5-A462-145C76D68E18}">
      <dsp:nvSpPr>
        <dsp:cNvPr id="0" name=""/>
        <dsp:cNvSpPr/>
      </dsp:nvSpPr>
      <dsp:spPr>
        <a:xfrm rot="10800000">
          <a:off x="2195884" y="2566468"/>
          <a:ext cx="7737570" cy="987791"/>
        </a:xfrm>
        <a:prstGeom prst="homePlat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5589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kern="1200" dirty="0" smtClean="0"/>
            <a:t>алгоритмы и исполнители</a:t>
          </a:r>
          <a:endParaRPr lang="ru-RU" sz="2900" kern="1200" dirty="0"/>
        </a:p>
      </dsp:txBody>
      <dsp:txXfrm rot="10800000">
        <a:off x="2442832" y="2566468"/>
        <a:ext cx="7490622" cy="987791"/>
      </dsp:txXfrm>
    </dsp:sp>
    <dsp:sp modelId="{62D16B2E-5703-43B4-B28B-BCA09BF9D89A}">
      <dsp:nvSpPr>
        <dsp:cNvPr id="0" name=""/>
        <dsp:cNvSpPr/>
      </dsp:nvSpPr>
      <dsp:spPr>
        <a:xfrm>
          <a:off x="1701989" y="2566468"/>
          <a:ext cx="987791" cy="98779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B0EABF-B2AE-462B-9739-39D6032BFB43}">
      <dsp:nvSpPr>
        <dsp:cNvPr id="0" name=""/>
        <dsp:cNvSpPr/>
      </dsp:nvSpPr>
      <dsp:spPr>
        <a:xfrm rot="10800000">
          <a:off x="2195884" y="3849122"/>
          <a:ext cx="7737570" cy="987791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5589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kern="1200" dirty="0" smtClean="0"/>
            <a:t>основы логики</a:t>
          </a:r>
          <a:endParaRPr lang="ru-RU" sz="2900" kern="1200" dirty="0"/>
        </a:p>
      </dsp:txBody>
      <dsp:txXfrm rot="10800000">
        <a:off x="2442832" y="3849122"/>
        <a:ext cx="7490622" cy="987791"/>
      </dsp:txXfrm>
    </dsp:sp>
    <dsp:sp modelId="{E41E3B20-134A-4C39-B90D-972B1B8D8B96}">
      <dsp:nvSpPr>
        <dsp:cNvPr id="0" name=""/>
        <dsp:cNvSpPr/>
      </dsp:nvSpPr>
      <dsp:spPr>
        <a:xfrm>
          <a:off x="1701989" y="3850282"/>
          <a:ext cx="987791" cy="98779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64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8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70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5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6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8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7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8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5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00DEB-EBF5-47D5-93D0-963151004AF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9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nppmpr_72" TargetMode="External"/><Relationship Id="rId3" Type="http://schemas.openxmlformats.org/officeDocument/2006/relationships/image" Target="../media/image15.jpg"/><Relationship Id="rId7" Type="http://schemas.openxmlformats.org/officeDocument/2006/relationships/hyperlink" Target="https://vk.com/cnppmpr_72?w=wall-191955036_382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uzlova.ulcraft.com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/>
          <a:stretch/>
        </p:blipFill>
        <p:spPr>
          <a:xfrm>
            <a:off x="812" y="0"/>
            <a:ext cx="121911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7227" y="920621"/>
            <a:ext cx="893917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Узлова </a:t>
            </a:r>
            <a:endParaRPr lang="ru-RU" sz="6600" b="1" dirty="0" smtClean="0">
              <a:solidFill>
                <a:srgbClr val="8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6600" b="1" dirty="0" smtClean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Екатерина </a:t>
            </a:r>
          </a:p>
          <a:p>
            <a:pPr algn="ctr"/>
            <a:r>
              <a:rPr lang="ru-RU" sz="6600" b="1" dirty="0" smtClean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Александровна</a:t>
            </a:r>
          </a:p>
          <a:p>
            <a:pPr algn="ctr"/>
            <a:endParaRPr lang="ru-RU" sz="6600" b="1" dirty="0" smtClean="0">
              <a:solidFill>
                <a:srgbClr val="8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у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читель информатики, </a:t>
            </a:r>
          </a:p>
          <a:p>
            <a:pPr algn="ctr"/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русского языка и литературы</a:t>
            </a:r>
            <a:endParaRPr lang="ru-RU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" y="769073"/>
            <a:ext cx="3982501" cy="531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19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601" t="28481" r="15313" b="34487"/>
          <a:stretch/>
        </p:blipFill>
        <p:spPr>
          <a:xfrm>
            <a:off x="217055" y="157019"/>
            <a:ext cx="11905672" cy="4922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048000" y="523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1)  «10111101» может означать как «КОА», так и «НОК».</a:t>
            </a:r>
          </a:p>
          <a:p>
            <a:pPr algn="just"/>
            <a:r>
              <a:rPr lang="ru-RU" b="1" dirty="0" smtClean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b="1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  «1010110</a:t>
            </a:r>
            <a:r>
              <a:rPr lang="ru-RU" b="1" dirty="0" smtClean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» может означать как «КАН», так и «НКН».</a:t>
            </a:r>
          </a:p>
          <a:p>
            <a:pPr algn="just"/>
            <a:r>
              <a:rPr lang="ru-RU" b="1" dirty="0" smtClean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3)  «10111000» может означать только «НОС».</a:t>
            </a:r>
            <a:endParaRPr lang="ru-RU" b="1" i="0" dirty="0">
              <a:solidFill>
                <a:srgbClr val="8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8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73514" y="37118"/>
            <a:ext cx="93841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Открытая дистанционная выставка</a:t>
            </a:r>
          </a:p>
          <a:p>
            <a:pPr algn="ctr"/>
            <a:r>
              <a:rPr lang="ru-RU" sz="4400" b="1" dirty="0" smtClean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4400" b="1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«Педагогический вернисаж</a:t>
            </a:r>
            <a:r>
              <a:rPr lang="ru-RU" sz="4400" b="1" dirty="0" smtClean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»</a:t>
            </a:r>
            <a:endParaRPr lang="ru-RU" sz="4400" b="1" dirty="0">
              <a:solidFill>
                <a:srgbClr val="8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72" y="2283786"/>
            <a:ext cx="2729086" cy="2729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95" y="4032069"/>
            <a:ext cx="2739934" cy="27399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18" y="2283786"/>
            <a:ext cx="2739934" cy="27399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92" y="4032069"/>
            <a:ext cx="2737232" cy="273723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331730" y="5697392"/>
            <a:ext cx="2860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https://vk.com/cnppmpr_72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331730" y="6185363"/>
            <a:ext cx="2860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https://vk.com/cnppmpr_72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3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/>
          <a:stretch/>
        </p:blipFill>
        <p:spPr>
          <a:xfrm>
            <a:off x="812" y="0"/>
            <a:ext cx="121911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0152" y="20546"/>
            <a:ext cx="8939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Мой педагогический сайт</a:t>
            </a:r>
            <a:endParaRPr lang="ru-RU" sz="4400" b="1" dirty="0">
              <a:solidFill>
                <a:srgbClr val="8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6374" y="2827163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hlinkClick r:id="rId3"/>
              </a:rPr>
              <a:t>https://uzlova.ulcraft.com/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514" y="789987"/>
            <a:ext cx="5248448" cy="26031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700" y="3507765"/>
            <a:ext cx="3310010" cy="31655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26010" t="6085" r="26703" b="2907"/>
          <a:stretch/>
        </p:blipFill>
        <p:spPr>
          <a:xfrm>
            <a:off x="4441400" y="3496450"/>
            <a:ext cx="3310010" cy="31960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 l="25954" t="6201" r="25864" b="2807"/>
          <a:stretch/>
        </p:blipFill>
        <p:spPr>
          <a:xfrm>
            <a:off x="566100" y="3429000"/>
            <a:ext cx="3310010" cy="31881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/>
          <a:srcRect l="61207" t="35877" r="30426" b="50040"/>
          <a:stretch/>
        </p:blipFill>
        <p:spPr>
          <a:xfrm>
            <a:off x="963277" y="1265287"/>
            <a:ext cx="1526959" cy="144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55749" y="299126"/>
            <a:ext cx="93841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Результаты работы  </a:t>
            </a:r>
            <a:endParaRPr lang="ru-RU" sz="4400" b="1" dirty="0">
              <a:solidFill>
                <a:srgbClr val="8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57007" y="1367693"/>
            <a:ext cx="4781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учебный год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успеваемость-100%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успеваемость-25%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924698"/>
              </p:ext>
            </p:extLst>
          </p:nvPr>
        </p:nvGraphicFramePr>
        <p:xfrm>
          <a:off x="2521820" y="2990783"/>
          <a:ext cx="9452005" cy="9144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890401">
                  <a:extLst>
                    <a:ext uri="{9D8B030D-6E8A-4147-A177-3AD203B41FA5}">
                      <a16:colId xmlns:a16="http://schemas.microsoft.com/office/drawing/2014/main" val="640142568"/>
                    </a:ext>
                  </a:extLst>
                </a:gridCol>
                <a:gridCol w="1890401">
                  <a:extLst>
                    <a:ext uri="{9D8B030D-6E8A-4147-A177-3AD203B41FA5}">
                      <a16:colId xmlns:a16="http://schemas.microsoft.com/office/drawing/2014/main" val="968471268"/>
                    </a:ext>
                  </a:extLst>
                </a:gridCol>
                <a:gridCol w="1890401">
                  <a:extLst>
                    <a:ext uri="{9D8B030D-6E8A-4147-A177-3AD203B41FA5}">
                      <a16:colId xmlns:a16="http://schemas.microsoft.com/office/drawing/2014/main" val="2274433579"/>
                    </a:ext>
                  </a:extLst>
                </a:gridCol>
                <a:gridCol w="1890401">
                  <a:extLst>
                    <a:ext uri="{9D8B030D-6E8A-4147-A177-3AD203B41FA5}">
                      <a16:colId xmlns:a16="http://schemas.microsoft.com/office/drawing/2014/main" val="893672807"/>
                    </a:ext>
                  </a:extLst>
                </a:gridCol>
                <a:gridCol w="1890401">
                  <a:extLst>
                    <a:ext uri="{9D8B030D-6E8A-4147-A177-3AD203B41FA5}">
                      <a16:colId xmlns:a16="http://schemas.microsoft.com/office/drawing/2014/main" val="4254114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3374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человек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9939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/>
          <a:stretch/>
        </p:blipFill>
        <p:spPr>
          <a:xfrm>
            <a:off x="812" y="0"/>
            <a:ext cx="121911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7227" y="920621"/>
            <a:ext cx="893917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Узлова </a:t>
            </a:r>
            <a:endParaRPr lang="ru-RU" sz="6600" b="1" dirty="0" smtClean="0">
              <a:solidFill>
                <a:srgbClr val="8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6600" b="1" dirty="0" smtClean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Екатерина </a:t>
            </a:r>
          </a:p>
          <a:p>
            <a:pPr algn="ctr"/>
            <a:r>
              <a:rPr lang="ru-RU" sz="6600" b="1" dirty="0" smtClean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Александровна</a:t>
            </a:r>
          </a:p>
          <a:p>
            <a:pPr algn="ctr"/>
            <a:endParaRPr lang="ru-RU" sz="6600" b="1" dirty="0" smtClean="0">
              <a:solidFill>
                <a:srgbClr val="8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у</a:t>
            </a: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читель информатики, </a:t>
            </a:r>
          </a:p>
          <a:p>
            <a:pPr algn="ctr"/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русского языка и литературы</a:t>
            </a:r>
            <a:endParaRPr lang="ru-RU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" y="769073"/>
            <a:ext cx="3982501" cy="531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649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4472" y="212436"/>
            <a:ext cx="9660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Мое педагогическое кредо</a:t>
            </a:r>
            <a:endParaRPr lang="ru-RU" sz="4400" b="1" dirty="0">
              <a:solidFill>
                <a:srgbClr val="8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7164" y="1194313"/>
            <a:ext cx="92548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12121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Настоящий учитель тот, кто способен спуститься с высот своих знаний до незнания ученика и вместе с ним совершить восхождение.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09" y="3862740"/>
            <a:ext cx="5144652" cy="289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528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2448" y="1537785"/>
            <a:ext cx="9660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Система подготовки </a:t>
            </a:r>
            <a:r>
              <a:rPr lang="ru-RU" sz="4400" b="1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учащихся к </a:t>
            </a:r>
            <a:r>
              <a:rPr lang="ru-RU" sz="4400" b="1" dirty="0" smtClean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ОГЭ по информатике</a:t>
            </a:r>
            <a:endParaRPr lang="ru-RU" sz="4400" b="1" dirty="0">
              <a:solidFill>
                <a:srgbClr val="8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76" y="3498669"/>
            <a:ext cx="8395368" cy="2616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630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/>
          <a:stretch/>
        </p:blipFill>
        <p:spPr>
          <a:xfrm>
            <a:off x="812" y="0"/>
            <a:ext cx="121911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0153" y="105956"/>
            <a:ext cx="89391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8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УМК для подготовки </a:t>
            </a:r>
            <a:endParaRPr lang="ru-RU" sz="4400" b="1" dirty="0" smtClean="0">
              <a:solidFill>
                <a:srgbClr val="8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algn="ctr"/>
            <a:r>
              <a:rPr lang="ru-RU" sz="4400" b="1" dirty="0" smtClean="0">
                <a:solidFill>
                  <a:srgbClr val="8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к </a:t>
            </a:r>
            <a:r>
              <a:rPr lang="ru-RU" sz="4400" b="1" dirty="0">
                <a:solidFill>
                  <a:srgbClr val="8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ОГЭ</a:t>
            </a:r>
            <a:r>
              <a:rPr lang="en-US" sz="4400" b="1" dirty="0">
                <a:solidFill>
                  <a:srgbClr val="8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endParaRPr lang="ru-RU" sz="4400" b="1" dirty="0">
              <a:solidFill>
                <a:srgbClr val="8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7" y="1001486"/>
            <a:ext cx="3666001" cy="5273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t="7237" r="14428" b="7556"/>
          <a:stretch/>
        </p:blipFill>
        <p:spPr>
          <a:xfrm>
            <a:off x="4415651" y="1983393"/>
            <a:ext cx="3361509" cy="4768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08" y="1001486"/>
            <a:ext cx="3675143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74108" y="172653"/>
            <a:ext cx="93841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8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Основу </a:t>
            </a:r>
            <a:r>
              <a:rPr lang="ru-RU" sz="4400" b="1" dirty="0" smtClean="0">
                <a:solidFill>
                  <a:srgbClr val="8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экзамена составляют темы:</a:t>
            </a:r>
            <a:endParaRPr lang="ru-RU" sz="4400" b="1" dirty="0">
              <a:solidFill>
                <a:srgbClr val="8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86904145"/>
              </p:ext>
            </p:extLst>
          </p:nvPr>
        </p:nvGraphicFramePr>
        <p:xfrm>
          <a:off x="1740920" y="1722187"/>
          <a:ext cx="11635445" cy="4838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49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2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74108" y="172653"/>
            <a:ext cx="93841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Формы работы:</a:t>
            </a:r>
            <a:endParaRPr lang="ru-RU" sz="4400" b="1" dirty="0">
              <a:solidFill>
                <a:srgbClr val="8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56114" y="1166842"/>
            <a:ext cx="94026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урочная 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форма обучения с использованием системы заданий ОГЭ по информатике;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контроль 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и анализ знаний;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практическая 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работа;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свободное 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самообразование;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групповые 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занятия;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консультации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ru-RU" sz="3200" b="1" i="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01" y="4267305"/>
            <a:ext cx="4271555" cy="28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14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73514" y="37118"/>
            <a:ext cx="93841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Основной </a:t>
            </a:r>
            <a:r>
              <a:rPr lang="ru-RU" sz="4400" b="1" dirty="0" smtClean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метод </a:t>
            </a:r>
            <a:r>
              <a:rPr lang="ru-RU" sz="4400" b="1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подготовки учащихся к </a:t>
            </a:r>
            <a:r>
              <a:rPr lang="ru-RU" sz="4400" b="1" dirty="0" smtClean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ОГЭ</a:t>
            </a:r>
            <a:endParaRPr lang="ru-RU" sz="4400" b="1" dirty="0">
              <a:solidFill>
                <a:srgbClr val="8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8331" y="1695884"/>
            <a:ext cx="94400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Решение </a:t>
            </a:r>
            <a:r>
              <a:rPr lang="ru-RU" sz="3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типовых и тренировочных заданий, сгруппированных по разделам, составляющим основу экзамена, с выявлением имеющихся пробелов в знаниях.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50" y="3848900"/>
            <a:ext cx="1938817" cy="292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9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68073" y="1446550"/>
            <a:ext cx="882072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«</a:t>
            </a:r>
            <a:r>
              <a:rPr lang="ru-RU" sz="3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Корзина идей</a:t>
            </a:r>
            <a:r>
              <a:rPr lang="ru-RU" sz="32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» </a:t>
            </a:r>
            <a:endParaRPr lang="ru-RU" sz="3200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«Толстый и тонкий вопрос</a:t>
            </a:r>
            <a:r>
              <a:rPr lang="ru-RU" sz="32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» </a:t>
            </a:r>
            <a:endParaRPr lang="ru-RU" sz="3200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«Фантастическая добавка</a:t>
            </a:r>
            <a:r>
              <a:rPr lang="ru-RU" sz="32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» </a:t>
            </a:r>
            <a:endParaRPr lang="ru-RU" sz="3200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«Отсроченная отгадка</a:t>
            </a:r>
            <a:r>
              <a:rPr lang="ru-RU" sz="32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»</a:t>
            </a:r>
          </a:p>
          <a:p>
            <a:pPr lvl="0" algn="just">
              <a:spcAft>
                <a:spcPts val="0"/>
              </a:spcAft>
            </a:pPr>
            <a:endParaRPr lang="ru-RU" sz="3200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44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Приемы рефлексии</a:t>
            </a:r>
            <a:r>
              <a:rPr lang="ru-RU" sz="4400" b="1" dirty="0" smtClean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endParaRPr lang="ru-RU" sz="4400" b="1" dirty="0">
              <a:solidFill>
                <a:srgbClr val="8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смс </a:t>
            </a:r>
            <a:endParaRPr lang="ru-RU" sz="3200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восхождение</a:t>
            </a:r>
            <a:endParaRPr lang="ru-RU" sz="3200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мишень</a:t>
            </a:r>
            <a:endParaRPr lang="ru-RU" sz="3200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свободный микрофон</a:t>
            </a:r>
            <a:endParaRPr lang="ru-RU" sz="3200" b="1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6147" y="0"/>
            <a:ext cx="85908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Часто используемые  приемы</a:t>
            </a:r>
            <a:r>
              <a:rPr lang="ru-RU" sz="4400" b="1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6122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49599" y="181889"/>
            <a:ext cx="8511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Прием «Мозговой штурм»</a:t>
            </a:r>
            <a:endParaRPr lang="ru-RU" sz="4400" b="1" dirty="0">
              <a:solidFill>
                <a:srgbClr val="8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6249" y="1319341"/>
            <a:ext cx="91178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Мозговой штурм является одним из методов критического мышления, направленного на активацию умственной деятельности и творческой активности 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учащихся. 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 ходе проведения мозгового штурма участники высказывают большое количество вариантов решения, а затем из высказанных идей отбираются наиболее перспективные, удачные, практичные. </a:t>
            </a:r>
            <a:endParaRPr lang="ru-RU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ru-RU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Его 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применение способно значительно повысить активность всех школьников, так как в работу включаются все ребята. </a:t>
            </a:r>
            <a:endParaRPr lang="ru-RU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ходе работы дети получают возможность продемонстрировать свои знания и задуматься о возможных вариантах решения задачи. При этом они учатся коротко и максимально четко выражать свои мысли, анализировать их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5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229</Words>
  <Application>Microsoft Office PowerPoint</Application>
  <PresentationFormat>Широкоэкранный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2023-02-19T15:48:41Z</dcterms:created>
  <dcterms:modified xsi:type="dcterms:W3CDTF">2023-03-03T04:14:27Z</dcterms:modified>
</cp:coreProperties>
</file>