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1" r:id="rId3"/>
    <p:sldId id="262" r:id="rId4"/>
    <p:sldId id="263" r:id="rId5"/>
    <p:sldId id="264" r:id="rId6"/>
    <p:sldId id="265" r:id="rId7"/>
    <p:sldId id="272" r:id="rId8"/>
    <p:sldId id="271" r:id="rId9"/>
    <p:sldId id="273" r:id="rId10"/>
    <p:sldId id="27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1C3A844-2357-41F9-BB5B-EE6443DBA097}">
          <p14:sldIdLst>
            <p14:sldId id="259"/>
            <p14:sldId id="261"/>
            <p14:sldId id="262"/>
            <p14:sldId id="263"/>
            <p14:sldId id="264"/>
            <p14:sldId id="265"/>
            <p14:sldId id="272"/>
            <p14:sldId id="271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A9C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A2CF8A-90D1-4E77-A34D-5554FE51584F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773429D4-CEED-4145-BAB7-900D19487502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1" i="0" dirty="0" smtClean="0"/>
            <a:t>Естественнонаучная грамотность</a:t>
          </a:r>
          <a:endParaRPr lang="ru-RU" sz="1100" b="1" dirty="0"/>
        </a:p>
      </dgm:t>
    </dgm:pt>
    <dgm:pt modelId="{2CB4457B-B5CA-4639-B75D-525E38C9C7F4}" type="parTrans" cxnId="{48B392C5-850E-4D25-AD92-2B9909F4E004}">
      <dgm:prSet/>
      <dgm:spPr/>
      <dgm:t>
        <a:bodyPr/>
        <a:lstStyle/>
        <a:p>
          <a:endParaRPr lang="ru-RU"/>
        </a:p>
      </dgm:t>
    </dgm:pt>
    <dgm:pt modelId="{F1AD859D-1FAC-4E79-8CC3-406FC1A94EB2}" type="sibTrans" cxnId="{48B392C5-850E-4D25-AD92-2B9909F4E004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A50C6D6-DB95-41F9-AE01-22ADBEE9368E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1" dirty="0" smtClean="0"/>
            <a:t>Креативное мышление</a:t>
          </a:r>
          <a:endParaRPr lang="ru-RU" sz="1100" b="1" dirty="0"/>
        </a:p>
      </dgm:t>
    </dgm:pt>
    <dgm:pt modelId="{DB27CFA0-3C20-45CD-A63C-409559F4BC2E}" type="parTrans" cxnId="{FAF80C21-AAAD-404C-AABB-F95A05112066}">
      <dgm:prSet/>
      <dgm:spPr/>
      <dgm:t>
        <a:bodyPr/>
        <a:lstStyle/>
        <a:p>
          <a:endParaRPr lang="ru-RU"/>
        </a:p>
      </dgm:t>
    </dgm:pt>
    <dgm:pt modelId="{DCCA5C00-3FD3-46D6-8BB3-80F313FD0E07}" type="sibTrans" cxnId="{FAF80C21-AAAD-404C-AABB-F95A05112066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21ACE27-24F3-4E9E-BEA9-CB82331934E4}" type="pres">
      <dgm:prSet presAssocID="{20A2CF8A-90D1-4E77-A34D-5554FE51584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086F545-6DD5-497D-B950-49633A3D8DA4}" type="pres">
      <dgm:prSet presAssocID="{773429D4-CEED-4145-BAB7-900D19487502}" presName="gear1" presStyleLbl="node1" presStyleIdx="0" presStyleCnt="2" custScaleX="102912" custScaleY="89909" custLinFactNeighborX="-3171" custLinFactNeighborY="477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509A4-D6C0-4CBA-A9ED-5BFC3C089878}" type="pres">
      <dgm:prSet presAssocID="{773429D4-CEED-4145-BAB7-900D19487502}" presName="gear1srcNode" presStyleLbl="node1" presStyleIdx="0" presStyleCnt="2"/>
      <dgm:spPr/>
      <dgm:t>
        <a:bodyPr/>
        <a:lstStyle/>
        <a:p>
          <a:endParaRPr lang="ru-RU"/>
        </a:p>
      </dgm:t>
    </dgm:pt>
    <dgm:pt modelId="{C38F789E-4C84-40B1-9F6B-91983E06FC6C}" type="pres">
      <dgm:prSet presAssocID="{773429D4-CEED-4145-BAB7-900D19487502}" presName="gear1dstNode" presStyleLbl="node1" presStyleIdx="0" presStyleCnt="2"/>
      <dgm:spPr/>
      <dgm:t>
        <a:bodyPr/>
        <a:lstStyle/>
        <a:p>
          <a:endParaRPr lang="ru-RU"/>
        </a:p>
      </dgm:t>
    </dgm:pt>
    <dgm:pt modelId="{950C0C37-0AFD-4B93-AD31-8ACDD1E2F626}" type="pres">
      <dgm:prSet presAssocID="{8A50C6D6-DB95-41F9-AE01-22ADBEE9368E}" presName="gear2" presStyleLbl="node1" presStyleIdx="1" presStyleCnt="2" custScaleX="115688" custScaleY="114386" custLinFactNeighborX="-2809" custLinFactNeighborY="-27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7334E-C1F4-4472-9E1A-BF2254EA5795}" type="pres">
      <dgm:prSet presAssocID="{8A50C6D6-DB95-41F9-AE01-22ADBEE9368E}" presName="gear2srcNode" presStyleLbl="node1" presStyleIdx="1" presStyleCnt="2"/>
      <dgm:spPr/>
      <dgm:t>
        <a:bodyPr/>
        <a:lstStyle/>
        <a:p>
          <a:endParaRPr lang="ru-RU"/>
        </a:p>
      </dgm:t>
    </dgm:pt>
    <dgm:pt modelId="{E8177BD2-525D-400B-90CB-B3741FBC6318}" type="pres">
      <dgm:prSet presAssocID="{8A50C6D6-DB95-41F9-AE01-22ADBEE9368E}" presName="gear2dstNode" presStyleLbl="node1" presStyleIdx="1" presStyleCnt="2"/>
      <dgm:spPr/>
      <dgm:t>
        <a:bodyPr/>
        <a:lstStyle/>
        <a:p>
          <a:endParaRPr lang="ru-RU"/>
        </a:p>
      </dgm:t>
    </dgm:pt>
    <dgm:pt modelId="{38B9CD48-37F1-41E4-B51F-6854D6542B76}" type="pres">
      <dgm:prSet presAssocID="{F1AD859D-1FAC-4E79-8CC3-406FC1A94EB2}" presName="connector1" presStyleLbl="sibTrans2D1" presStyleIdx="0" presStyleCnt="2" custLinFactNeighborX="-262" custLinFactNeighborY="9331"/>
      <dgm:spPr/>
      <dgm:t>
        <a:bodyPr/>
        <a:lstStyle/>
        <a:p>
          <a:endParaRPr lang="ru-RU"/>
        </a:p>
      </dgm:t>
    </dgm:pt>
    <dgm:pt modelId="{FE11CDEE-9C5B-4D89-ADB1-F67938EEC3B8}" type="pres">
      <dgm:prSet presAssocID="{DCCA5C00-3FD3-46D6-8BB3-80F313FD0E07}" presName="connector2" presStyleLbl="sibTrans2D1" presStyleIdx="1" presStyleCnt="2" custScaleX="103887" custLinFactNeighborX="-8047" custLinFactNeighborY="-6951"/>
      <dgm:spPr/>
      <dgm:t>
        <a:bodyPr/>
        <a:lstStyle/>
        <a:p>
          <a:endParaRPr lang="ru-RU"/>
        </a:p>
      </dgm:t>
    </dgm:pt>
  </dgm:ptLst>
  <dgm:cxnLst>
    <dgm:cxn modelId="{BBEF9F0D-0730-42BF-8B3D-D5F220D3FAB8}" type="presOf" srcId="{773429D4-CEED-4145-BAB7-900D19487502}" destId="{9086F545-6DD5-497D-B950-49633A3D8DA4}" srcOrd="0" destOrd="0" presId="urn:microsoft.com/office/officeart/2005/8/layout/gear1"/>
    <dgm:cxn modelId="{E9B87EBC-39A0-4B19-AB80-0DF973F4AECD}" type="presOf" srcId="{DCCA5C00-3FD3-46D6-8BB3-80F313FD0E07}" destId="{FE11CDEE-9C5B-4D89-ADB1-F67938EEC3B8}" srcOrd="0" destOrd="0" presId="urn:microsoft.com/office/officeart/2005/8/layout/gear1"/>
    <dgm:cxn modelId="{FAF80C21-AAAD-404C-AABB-F95A05112066}" srcId="{20A2CF8A-90D1-4E77-A34D-5554FE51584F}" destId="{8A50C6D6-DB95-41F9-AE01-22ADBEE9368E}" srcOrd="1" destOrd="0" parTransId="{DB27CFA0-3C20-45CD-A63C-409559F4BC2E}" sibTransId="{DCCA5C00-3FD3-46D6-8BB3-80F313FD0E07}"/>
    <dgm:cxn modelId="{1E232CB3-83E7-4B5B-9352-6CE3CC1A721D}" type="presOf" srcId="{773429D4-CEED-4145-BAB7-900D19487502}" destId="{AAC509A4-D6C0-4CBA-A9ED-5BFC3C089878}" srcOrd="1" destOrd="0" presId="urn:microsoft.com/office/officeart/2005/8/layout/gear1"/>
    <dgm:cxn modelId="{37BAF9EB-4025-4A34-A613-23F7CCAC35D2}" type="presOf" srcId="{20A2CF8A-90D1-4E77-A34D-5554FE51584F}" destId="{321ACE27-24F3-4E9E-BEA9-CB82331934E4}" srcOrd="0" destOrd="0" presId="urn:microsoft.com/office/officeart/2005/8/layout/gear1"/>
    <dgm:cxn modelId="{8043F39D-BB06-463B-BEB2-EE3612ED2F74}" type="presOf" srcId="{773429D4-CEED-4145-BAB7-900D19487502}" destId="{C38F789E-4C84-40B1-9F6B-91983E06FC6C}" srcOrd="2" destOrd="0" presId="urn:microsoft.com/office/officeart/2005/8/layout/gear1"/>
    <dgm:cxn modelId="{48B392C5-850E-4D25-AD92-2B9909F4E004}" srcId="{20A2CF8A-90D1-4E77-A34D-5554FE51584F}" destId="{773429D4-CEED-4145-BAB7-900D19487502}" srcOrd="0" destOrd="0" parTransId="{2CB4457B-B5CA-4639-B75D-525E38C9C7F4}" sibTransId="{F1AD859D-1FAC-4E79-8CC3-406FC1A94EB2}"/>
    <dgm:cxn modelId="{0C7535A3-5492-4658-94F4-AE816C627BEE}" type="presOf" srcId="{8A50C6D6-DB95-41F9-AE01-22ADBEE9368E}" destId="{E8177BD2-525D-400B-90CB-B3741FBC6318}" srcOrd="2" destOrd="0" presId="urn:microsoft.com/office/officeart/2005/8/layout/gear1"/>
    <dgm:cxn modelId="{5CBDC028-D9E5-42FA-8422-D3625CCC3ECD}" type="presOf" srcId="{8A50C6D6-DB95-41F9-AE01-22ADBEE9368E}" destId="{7557334E-C1F4-4472-9E1A-BF2254EA5795}" srcOrd="1" destOrd="0" presId="urn:microsoft.com/office/officeart/2005/8/layout/gear1"/>
    <dgm:cxn modelId="{23AF94D4-3FD1-4DC6-A465-9FDC5EF166AA}" type="presOf" srcId="{F1AD859D-1FAC-4E79-8CC3-406FC1A94EB2}" destId="{38B9CD48-37F1-41E4-B51F-6854D6542B76}" srcOrd="0" destOrd="0" presId="urn:microsoft.com/office/officeart/2005/8/layout/gear1"/>
    <dgm:cxn modelId="{F15C20C6-9EE4-4D2E-96C0-6A1B7765217C}" type="presOf" srcId="{8A50C6D6-DB95-41F9-AE01-22ADBEE9368E}" destId="{950C0C37-0AFD-4B93-AD31-8ACDD1E2F626}" srcOrd="0" destOrd="0" presId="urn:microsoft.com/office/officeart/2005/8/layout/gear1"/>
    <dgm:cxn modelId="{4ED51E7C-138C-499D-9D87-866B6C7A0973}" type="presParOf" srcId="{321ACE27-24F3-4E9E-BEA9-CB82331934E4}" destId="{9086F545-6DD5-497D-B950-49633A3D8DA4}" srcOrd="0" destOrd="0" presId="urn:microsoft.com/office/officeart/2005/8/layout/gear1"/>
    <dgm:cxn modelId="{765BBCC8-7EA4-42D6-81ED-81D6F6FE5EBF}" type="presParOf" srcId="{321ACE27-24F3-4E9E-BEA9-CB82331934E4}" destId="{AAC509A4-D6C0-4CBA-A9ED-5BFC3C089878}" srcOrd="1" destOrd="0" presId="urn:microsoft.com/office/officeart/2005/8/layout/gear1"/>
    <dgm:cxn modelId="{8E943E1A-CBB6-492C-B869-D28AD363B1A7}" type="presParOf" srcId="{321ACE27-24F3-4E9E-BEA9-CB82331934E4}" destId="{C38F789E-4C84-40B1-9F6B-91983E06FC6C}" srcOrd="2" destOrd="0" presId="urn:microsoft.com/office/officeart/2005/8/layout/gear1"/>
    <dgm:cxn modelId="{83D758CB-C7D8-4C25-8A2B-7B373038E197}" type="presParOf" srcId="{321ACE27-24F3-4E9E-BEA9-CB82331934E4}" destId="{950C0C37-0AFD-4B93-AD31-8ACDD1E2F626}" srcOrd="3" destOrd="0" presId="urn:microsoft.com/office/officeart/2005/8/layout/gear1"/>
    <dgm:cxn modelId="{7DF082BD-AAAA-41EF-A950-1DF4C95C8D99}" type="presParOf" srcId="{321ACE27-24F3-4E9E-BEA9-CB82331934E4}" destId="{7557334E-C1F4-4472-9E1A-BF2254EA5795}" srcOrd="4" destOrd="0" presId="urn:microsoft.com/office/officeart/2005/8/layout/gear1"/>
    <dgm:cxn modelId="{6B20945A-F87E-4FC2-BEC3-0AB27E732DEE}" type="presParOf" srcId="{321ACE27-24F3-4E9E-BEA9-CB82331934E4}" destId="{E8177BD2-525D-400B-90CB-B3741FBC6318}" srcOrd="5" destOrd="0" presId="urn:microsoft.com/office/officeart/2005/8/layout/gear1"/>
    <dgm:cxn modelId="{B81701B0-BBC2-4455-8808-7B9E92C9046D}" type="presParOf" srcId="{321ACE27-24F3-4E9E-BEA9-CB82331934E4}" destId="{38B9CD48-37F1-41E4-B51F-6854D6542B76}" srcOrd="6" destOrd="0" presId="urn:microsoft.com/office/officeart/2005/8/layout/gear1"/>
    <dgm:cxn modelId="{53D7059E-CE47-4156-8C2E-F78C1318F19B}" type="presParOf" srcId="{321ACE27-24F3-4E9E-BEA9-CB82331934E4}" destId="{FE11CDEE-9C5B-4D89-ADB1-F67938EEC3B8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A4E398-6C9E-45EE-8C66-AAF295E58F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F25E34-A736-468F-876D-043062FE9B6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Мотивация начальной деятельности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647E2D-D271-4A27-861B-CA0E81AB9E24}" type="parTrans" cxnId="{3B931C12-E871-428A-AC97-9FF8656BE094}">
      <dgm:prSet/>
      <dgm:spPr/>
      <dgm:t>
        <a:bodyPr/>
        <a:lstStyle/>
        <a:p>
          <a:endParaRPr lang="ru-RU"/>
        </a:p>
      </dgm:t>
    </dgm:pt>
    <dgm:pt modelId="{75EDE82B-3C98-4D5C-B0B5-60BFFDB07CE2}" type="sibTrans" cxnId="{3B931C12-E871-428A-AC97-9FF8656BE094}">
      <dgm:prSet/>
      <dgm:spPr/>
      <dgm:t>
        <a:bodyPr/>
        <a:lstStyle/>
        <a:p>
          <a:endParaRPr lang="ru-RU"/>
        </a:p>
      </dgm:t>
    </dgm:pt>
    <dgm:pt modelId="{3CCF2B41-3DAD-428A-9F9E-F8565EF77DE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Проверка, оценка и коррекция усвоенных ранее знаний, навыков и умений.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D2DDC9-85E3-415F-98F9-1A983B39ADF3}" type="parTrans" cxnId="{6BC22EA9-8D3E-460B-80C8-B4D16EABC80F}">
      <dgm:prSet/>
      <dgm:spPr/>
      <dgm:t>
        <a:bodyPr/>
        <a:lstStyle/>
        <a:p>
          <a:endParaRPr lang="ru-RU"/>
        </a:p>
      </dgm:t>
    </dgm:pt>
    <dgm:pt modelId="{2138DC38-6C25-4CD5-9E6F-E407372A6635}" type="sibTrans" cxnId="{6BC22EA9-8D3E-460B-80C8-B4D16EABC80F}">
      <dgm:prSet/>
      <dgm:spPr/>
      <dgm:t>
        <a:bodyPr/>
        <a:lstStyle/>
        <a:p>
          <a:endParaRPr lang="ru-RU"/>
        </a:p>
      </dgm:t>
    </dgm:pt>
    <dgm:pt modelId="{69D8DFB4-F232-4502-803F-A883E07CB06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Закрепление знаний и умений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D6C6D-D20F-433A-B82F-4E47349C8944}" type="parTrans" cxnId="{DA959E41-4927-4BF3-95FB-88AEE688D10E}">
      <dgm:prSet/>
      <dgm:spPr/>
      <dgm:t>
        <a:bodyPr/>
        <a:lstStyle/>
        <a:p>
          <a:endParaRPr lang="ru-RU"/>
        </a:p>
      </dgm:t>
    </dgm:pt>
    <dgm:pt modelId="{29D88BE5-3266-4D95-AF94-9AB4A384B617}" type="sibTrans" cxnId="{DA959E41-4927-4BF3-95FB-88AEE688D10E}">
      <dgm:prSet/>
      <dgm:spPr/>
      <dgm:t>
        <a:bodyPr/>
        <a:lstStyle/>
        <a:p>
          <a:endParaRPr lang="ru-RU"/>
        </a:p>
      </dgm:t>
    </dgm:pt>
    <dgm:pt modelId="{19756635-D6D7-46CD-9C0E-D82EA2CDA90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Практическая работа по применению полученных умений и навыков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D828A5-0F4D-4C6B-A57B-066FF0264766}" type="parTrans" cxnId="{A1459515-A625-4759-88D3-02E0CCE36DAB}">
      <dgm:prSet/>
      <dgm:spPr/>
      <dgm:t>
        <a:bodyPr/>
        <a:lstStyle/>
        <a:p>
          <a:endParaRPr lang="ru-RU"/>
        </a:p>
      </dgm:t>
    </dgm:pt>
    <dgm:pt modelId="{14C2FA71-BFC1-4427-9BFC-271846255255}" type="sibTrans" cxnId="{A1459515-A625-4759-88D3-02E0CCE36DAB}">
      <dgm:prSet/>
      <dgm:spPr/>
      <dgm:t>
        <a:bodyPr/>
        <a:lstStyle/>
        <a:p>
          <a:endParaRPr lang="ru-RU"/>
        </a:p>
      </dgm:t>
    </dgm:pt>
    <dgm:pt modelId="{DDE68D78-9E6A-4EBA-8F9B-5DA1BC30A33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Итог урока.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6D5A5B-E652-4B9A-94A9-812ACAFCDC1C}" type="parTrans" cxnId="{6B02B6D4-0405-4105-87A4-B1923BFDA704}">
      <dgm:prSet/>
      <dgm:spPr/>
      <dgm:t>
        <a:bodyPr/>
        <a:lstStyle/>
        <a:p>
          <a:endParaRPr lang="ru-RU"/>
        </a:p>
      </dgm:t>
    </dgm:pt>
    <dgm:pt modelId="{BAF699D9-9B99-47CD-9535-DA7EAD896389}" type="sibTrans" cxnId="{6B02B6D4-0405-4105-87A4-B1923BFDA704}">
      <dgm:prSet/>
      <dgm:spPr/>
      <dgm:t>
        <a:bodyPr/>
        <a:lstStyle/>
        <a:p>
          <a:endParaRPr lang="ru-RU"/>
        </a:p>
      </dgm:t>
    </dgm:pt>
    <dgm:pt modelId="{8BA07824-D176-44BA-B198-60F5DDD408A7}" type="pres">
      <dgm:prSet presAssocID="{1AA4E398-6C9E-45EE-8C66-AAF295E58F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8DCBF0-653E-4363-AC6F-517E30BF583A}" type="pres">
      <dgm:prSet presAssocID="{BBF25E34-A736-468F-876D-043062FE9B6D}" presName="parentLin" presStyleCnt="0"/>
      <dgm:spPr/>
    </dgm:pt>
    <dgm:pt modelId="{05D7B1B9-187E-4DB1-B9D2-6E148CB578DB}" type="pres">
      <dgm:prSet presAssocID="{BBF25E34-A736-468F-876D-043062FE9B6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EB86877-EA44-45F6-B0B5-70B0CEBCAB79}" type="pres">
      <dgm:prSet presAssocID="{BBF25E34-A736-468F-876D-043062FE9B6D}" presName="parentText" presStyleLbl="node1" presStyleIdx="0" presStyleCnt="5" custScaleX="125011" custScaleY="971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88B59-52AE-45EE-B1B6-1FE11DCABE78}" type="pres">
      <dgm:prSet presAssocID="{BBF25E34-A736-468F-876D-043062FE9B6D}" presName="negativeSpace" presStyleCnt="0"/>
      <dgm:spPr/>
    </dgm:pt>
    <dgm:pt modelId="{32D7B49C-0AA6-4C16-A023-E6FF9455225D}" type="pres">
      <dgm:prSet presAssocID="{BBF25E34-A736-468F-876D-043062FE9B6D}" presName="childText" presStyleLbl="conFgAcc1" presStyleIdx="0" presStyleCnt="5">
        <dgm:presLayoutVars>
          <dgm:bulletEnabled val="1"/>
        </dgm:presLayoutVars>
      </dgm:prSet>
      <dgm:spPr/>
    </dgm:pt>
    <dgm:pt modelId="{9034F6F6-0FCC-4276-BA4E-537E7958493E}" type="pres">
      <dgm:prSet presAssocID="{75EDE82B-3C98-4D5C-B0B5-60BFFDB07CE2}" presName="spaceBetweenRectangles" presStyleCnt="0"/>
      <dgm:spPr/>
    </dgm:pt>
    <dgm:pt modelId="{22643D33-C3C0-48EE-9C0E-FD2524C62A4D}" type="pres">
      <dgm:prSet presAssocID="{3CCF2B41-3DAD-428A-9F9E-F8565EF77DE5}" presName="parentLin" presStyleCnt="0"/>
      <dgm:spPr/>
    </dgm:pt>
    <dgm:pt modelId="{AFC0B717-F290-4A26-B0A1-3AADB672DCFF}" type="pres">
      <dgm:prSet presAssocID="{3CCF2B41-3DAD-428A-9F9E-F8565EF77DE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E1DC607-DC00-4F54-8287-5C1A00CC4C19}" type="pres">
      <dgm:prSet presAssocID="{3CCF2B41-3DAD-428A-9F9E-F8565EF77DE5}" presName="parentText" presStyleLbl="node1" presStyleIdx="1" presStyleCnt="5" custScaleX="124300" custScaleY="1130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E73B7-8909-4A8C-AB70-A8B48A4761C6}" type="pres">
      <dgm:prSet presAssocID="{3CCF2B41-3DAD-428A-9F9E-F8565EF77DE5}" presName="negativeSpace" presStyleCnt="0"/>
      <dgm:spPr/>
    </dgm:pt>
    <dgm:pt modelId="{DFEC4FB5-FB9E-476E-854C-B0E482B41578}" type="pres">
      <dgm:prSet presAssocID="{3CCF2B41-3DAD-428A-9F9E-F8565EF77DE5}" presName="childText" presStyleLbl="conFgAcc1" presStyleIdx="1" presStyleCnt="5">
        <dgm:presLayoutVars>
          <dgm:bulletEnabled val="1"/>
        </dgm:presLayoutVars>
      </dgm:prSet>
      <dgm:spPr/>
    </dgm:pt>
    <dgm:pt modelId="{E58D00DA-F905-4291-9D7F-2C1E4A2743F5}" type="pres">
      <dgm:prSet presAssocID="{2138DC38-6C25-4CD5-9E6F-E407372A6635}" presName="spaceBetweenRectangles" presStyleCnt="0"/>
      <dgm:spPr/>
    </dgm:pt>
    <dgm:pt modelId="{DE6A5B01-E625-46DE-AEB5-D4D8E1A74545}" type="pres">
      <dgm:prSet presAssocID="{69D8DFB4-F232-4502-803F-A883E07CB064}" presName="parentLin" presStyleCnt="0"/>
      <dgm:spPr/>
    </dgm:pt>
    <dgm:pt modelId="{37E5E574-F728-4AD0-9604-5DF7179961A1}" type="pres">
      <dgm:prSet presAssocID="{69D8DFB4-F232-4502-803F-A883E07CB064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5FDDEA2E-D3D1-4114-ACB5-B39AE2EDAA86}" type="pres">
      <dgm:prSet presAssocID="{69D8DFB4-F232-4502-803F-A883E07CB064}" presName="parentText" presStyleLbl="node1" presStyleIdx="2" presStyleCnt="5" custScaleX="123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01230-7845-440F-BD40-62E427CB1855}" type="pres">
      <dgm:prSet presAssocID="{69D8DFB4-F232-4502-803F-A883E07CB064}" presName="negativeSpace" presStyleCnt="0"/>
      <dgm:spPr/>
    </dgm:pt>
    <dgm:pt modelId="{DF62A8F6-5415-4E2B-B71D-4022C070A4AC}" type="pres">
      <dgm:prSet presAssocID="{69D8DFB4-F232-4502-803F-A883E07CB064}" presName="childText" presStyleLbl="conFgAcc1" presStyleIdx="2" presStyleCnt="5">
        <dgm:presLayoutVars>
          <dgm:bulletEnabled val="1"/>
        </dgm:presLayoutVars>
      </dgm:prSet>
      <dgm:spPr/>
    </dgm:pt>
    <dgm:pt modelId="{FF110527-FEC5-4ECD-9007-18148E8F48B4}" type="pres">
      <dgm:prSet presAssocID="{29D88BE5-3266-4D95-AF94-9AB4A384B617}" presName="spaceBetweenRectangles" presStyleCnt="0"/>
      <dgm:spPr/>
    </dgm:pt>
    <dgm:pt modelId="{4275838E-402A-407A-8E7C-70C91A0F7BED}" type="pres">
      <dgm:prSet presAssocID="{19756635-D6D7-46CD-9C0E-D82EA2CDA90C}" presName="parentLin" presStyleCnt="0"/>
      <dgm:spPr/>
    </dgm:pt>
    <dgm:pt modelId="{9F4D18C3-69F2-4EDD-97B5-CBF79230343F}" type="pres">
      <dgm:prSet presAssocID="{19756635-D6D7-46CD-9C0E-D82EA2CDA90C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EF999D86-DA41-4B57-BB34-6A5E484DE80D}" type="pres">
      <dgm:prSet presAssocID="{19756635-D6D7-46CD-9C0E-D82EA2CDA90C}" presName="parentText" presStyleLbl="node1" presStyleIdx="3" presStyleCnt="5" custScaleX="121822" custScaleY="1293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32A7C-EF0B-4372-879D-010A6411CCA2}" type="pres">
      <dgm:prSet presAssocID="{19756635-D6D7-46CD-9C0E-D82EA2CDA90C}" presName="negativeSpace" presStyleCnt="0"/>
      <dgm:spPr/>
    </dgm:pt>
    <dgm:pt modelId="{88EC0CE0-E73E-4457-811C-DCFD98B97F45}" type="pres">
      <dgm:prSet presAssocID="{19756635-D6D7-46CD-9C0E-D82EA2CDA90C}" presName="childText" presStyleLbl="conFgAcc1" presStyleIdx="3" presStyleCnt="5">
        <dgm:presLayoutVars>
          <dgm:bulletEnabled val="1"/>
        </dgm:presLayoutVars>
      </dgm:prSet>
      <dgm:spPr/>
    </dgm:pt>
    <dgm:pt modelId="{C0E358BE-4B0E-4DD7-90E8-79992810FFDB}" type="pres">
      <dgm:prSet presAssocID="{14C2FA71-BFC1-4427-9BFC-271846255255}" presName="spaceBetweenRectangles" presStyleCnt="0"/>
      <dgm:spPr/>
    </dgm:pt>
    <dgm:pt modelId="{2F462283-1996-4A61-90E2-9B4E20003FC3}" type="pres">
      <dgm:prSet presAssocID="{DDE68D78-9E6A-4EBA-8F9B-5DA1BC30A331}" presName="parentLin" presStyleCnt="0"/>
      <dgm:spPr/>
    </dgm:pt>
    <dgm:pt modelId="{B6DAE883-3A67-4309-AC79-F076118B1997}" type="pres">
      <dgm:prSet presAssocID="{DDE68D78-9E6A-4EBA-8F9B-5DA1BC30A331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07A2CFFB-8D24-4C79-87BE-4494A5CD1BCC}" type="pres">
      <dgm:prSet presAssocID="{DDE68D78-9E6A-4EBA-8F9B-5DA1BC30A331}" presName="parentText" presStyleLbl="node1" presStyleIdx="4" presStyleCnt="5" custScaleX="121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41662-FEBD-487A-91C1-9A92E2017D29}" type="pres">
      <dgm:prSet presAssocID="{DDE68D78-9E6A-4EBA-8F9B-5DA1BC30A331}" presName="negativeSpace" presStyleCnt="0"/>
      <dgm:spPr/>
    </dgm:pt>
    <dgm:pt modelId="{C664DCB7-72DB-4100-9B21-AD6D95B551C9}" type="pres">
      <dgm:prSet presAssocID="{DDE68D78-9E6A-4EBA-8F9B-5DA1BC30A33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7D6826B-36C4-4883-B7C2-C743C11C85AF}" type="presOf" srcId="{19756635-D6D7-46CD-9C0E-D82EA2CDA90C}" destId="{EF999D86-DA41-4B57-BB34-6A5E484DE80D}" srcOrd="1" destOrd="0" presId="urn:microsoft.com/office/officeart/2005/8/layout/list1"/>
    <dgm:cxn modelId="{F7D54AF6-62E6-43D1-8C7F-73A834CE9008}" type="presOf" srcId="{3CCF2B41-3DAD-428A-9F9E-F8565EF77DE5}" destId="{3E1DC607-DC00-4F54-8287-5C1A00CC4C19}" srcOrd="1" destOrd="0" presId="urn:microsoft.com/office/officeart/2005/8/layout/list1"/>
    <dgm:cxn modelId="{8B10A354-CAA2-43A7-BD59-1434AC872836}" type="presOf" srcId="{69D8DFB4-F232-4502-803F-A883E07CB064}" destId="{37E5E574-F728-4AD0-9604-5DF7179961A1}" srcOrd="0" destOrd="0" presId="urn:microsoft.com/office/officeart/2005/8/layout/list1"/>
    <dgm:cxn modelId="{4813E274-87C2-41E9-A9A8-B22F5F64FB32}" type="presOf" srcId="{BBF25E34-A736-468F-876D-043062FE9B6D}" destId="{AEB86877-EA44-45F6-B0B5-70B0CEBCAB79}" srcOrd="1" destOrd="0" presId="urn:microsoft.com/office/officeart/2005/8/layout/list1"/>
    <dgm:cxn modelId="{6D4014A7-6546-4C3D-92DB-425504ED99BF}" type="presOf" srcId="{1AA4E398-6C9E-45EE-8C66-AAF295E58F2B}" destId="{8BA07824-D176-44BA-B198-60F5DDD408A7}" srcOrd="0" destOrd="0" presId="urn:microsoft.com/office/officeart/2005/8/layout/list1"/>
    <dgm:cxn modelId="{2BF83644-EBAB-411E-ACD7-61DB2E9BD39A}" type="presOf" srcId="{DDE68D78-9E6A-4EBA-8F9B-5DA1BC30A331}" destId="{07A2CFFB-8D24-4C79-87BE-4494A5CD1BCC}" srcOrd="1" destOrd="0" presId="urn:microsoft.com/office/officeart/2005/8/layout/list1"/>
    <dgm:cxn modelId="{DD269EF4-942C-4A51-9B22-59450E0A37F5}" type="presOf" srcId="{3CCF2B41-3DAD-428A-9F9E-F8565EF77DE5}" destId="{AFC0B717-F290-4A26-B0A1-3AADB672DCFF}" srcOrd="0" destOrd="0" presId="urn:microsoft.com/office/officeart/2005/8/layout/list1"/>
    <dgm:cxn modelId="{49141446-5903-4088-81F0-1A6686C7DAA3}" type="presOf" srcId="{BBF25E34-A736-468F-876D-043062FE9B6D}" destId="{05D7B1B9-187E-4DB1-B9D2-6E148CB578DB}" srcOrd="0" destOrd="0" presId="urn:microsoft.com/office/officeart/2005/8/layout/list1"/>
    <dgm:cxn modelId="{3B931C12-E871-428A-AC97-9FF8656BE094}" srcId="{1AA4E398-6C9E-45EE-8C66-AAF295E58F2B}" destId="{BBF25E34-A736-468F-876D-043062FE9B6D}" srcOrd="0" destOrd="0" parTransId="{34647E2D-D271-4A27-861B-CA0E81AB9E24}" sibTransId="{75EDE82B-3C98-4D5C-B0B5-60BFFDB07CE2}"/>
    <dgm:cxn modelId="{6B02B6D4-0405-4105-87A4-B1923BFDA704}" srcId="{1AA4E398-6C9E-45EE-8C66-AAF295E58F2B}" destId="{DDE68D78-9E6A-4EBA-8F9B-5DA1BC30A331}" srcOrd="4" destOrd="0" parTransId="{336D5A5B-E652-4B9A-94A9-812ACAFCDC1C}" sibTransId="{BAF699D9-9B99-47CD-9535-DA7EAD896389}"/>
    <dgm:cxn modelId="{D4B883FB-AB52-4A04-8BA0-3A07452C4059}" type="presOf" srcId="{DDE68D78-9E6A-4EBA-8F9B-5DA1BC30A331}" destId="{B6DAE883-3A67-4309-AC79-F076118B1997}" srcOrd="0" destOrd="0" presId="urn:microsoft.com/office/officeart/2005/8/layout/list1"/>
    <dgm:cxn modelId="{723E98D8-929A-4842-9E3A-9ED3C130A2BA}" type="presOf" srcId="{69D8DFB4-F232-4502-803F-A883E07CB064}" destId="{5FDDEA2E-D3D1-4114-ACB5-B39AE2EDAA86}" srcOrd="1" destOrd="0" presId="urn:microsoft.com/office/officeart/2005/8/layout/list1"/>
    <dgm:cxn modelId="{6BC22EA9-8D3E-460B-80C8-B4D16EABC80F}" srcId="{1AA4E398-6C9E-45EE-8C66-AAF295E58F2B}" destId="{3CCF2B41-3DAD-428A-9F9E-F8565EF77DE5}" srcOrd="1" destOrd="0" parTransId="{46D2DDC9-85E3-415F-98F9-1A983B39ADF3}" sibTransId="{2138DC38-6C25-4CD5-9E6F-E407372A6635}"/>
    <dgm:cxn modelId="{2C916C1E-BBE3-4788-8F9A-A70F27D7FCF8}" type="presOf" srcId="{19756635-D6D7-46CD-9C0E-D82EA2CDA90C}" destId="{9F4D18C3-69F2-4EDD-97B5-CBF79230343F}" srcOrd="0" destOrd="0" presId="urn:microsoft.com/office/officeart/2005/8/layout/list1"/>
    <dgm:cxn modelId="{A1459515-A625-4759-88D3-02E0CCE36DAB}" srcId="{1AA4E398-6C9E-45EE-8C66-AAF295E58F2B}" destId="{19756635-D6D7-46CD-9C0E-D82EA2CDA90C}" srcOrd="3" destOrd="0" parTransId="{C7D828A5-0F4D-4C6B-A57B-066FF0264766}" sibTransId="{14C2FA71-BFC1-4427-9BFC-271846255255}"/>
    <dgm:cxn modelId="{DA959E41-4927-4BF3-95FB-88AEE688D10E}" srcId="{1AA4E398-6C9E-45EE-8C66-AAF295E58F2B}" destId="{69D8DFB4-F232-4502-803F-A883E07CB064}" srcOrd="2" destOrd="0" parTransId="{9E6D6C6D-D20F-433A-B82F-4E47349C8944}" sibTransId="{29D88BE5-3266-4D95-AF94-9AB4A384B617}"/>
    <dgm:cxn modelId="{4D3A11E4-01EA-457C-A94E-7271A4F1E4DD}" type="presParOf" srcId="{8BA07824-D176-44BA-B198-60F5DDD408A7}" destId="{FE8DCBF0-653E-4363-AC6F-517E30BF583A}" srcOrd="0" destOrd="0" presId="urn:microsoft.com/office/officeart/2005/8/layout/list1"/>
    <dgm:cxn modelId="{A3E12DC7-3361-4EA5-9431-E8AE87D73A52}" type="presParOf" srcId="{FE8DCBF0-653E-4363-AC6F-517E30BF583A}" destId="{05D7B1B9-187E-4DB1-B9D2-6E148CB578DB}" srcOrd="0" destOrd="0" presId="urn:microsoft.com/office/officeart/2005/8/layout/list1"/>
    <dgm:cxn modelId="{480137A0-548E-4539-9300-7E611E477D6D}" type="presParOf" srcId="{FE8DCBF0-653E-4363-AC6F-517E30BF583A}" destId="{AEB86877-EA44-45F6-B0B5-70B0CEBCAB79}" srcOrd="1" destOrd="0" presId="urn:microsoft.com/office/officeart/2005/8/layout/list1"/>
    <dgm:cxn modelId="{9B25C595-9CC5-4D53-B5AA-7DEBFB6E57C6}" type="presParOf" srcId="{8BA07824-D176-44BA-B198-60F5DDD408A7}" destId="{13288B59-52AE-45EE-B1B6-1FE11DCABE78}" srcOrd="1" destOrd="0" presId="urn:microsoft.com/office/officeart/2005/8/layout/list1"/>
    <dgm:cxn modelId="{61B4D6EC-F831-471F-9819-8BCC2DBC13D7}" type="presParOf" srcId="{8BA07824-D176-44BA-B198-60F5DDD408A7}" destId="{32D7B49C-0AA6-4C16-A023-E6FF9455225D}" srcOrd="2" destOrd="0" presId="urn:microsoft.com/office/officeart/2005/8/layout/list1"/>
    <dgm:cxn modelId="{9DBEE4BC-CE77-420D-A7EB-6680F8B4831A}" type="presParOf" srcId="{8BA07824-D176-44BA-B198-60F5DDD408A7}" destId="{9034F6F6-0FCC-4276-BA4E-537E7958493E}" srcOrd="3" destOrd="0" presId="urn:microsoft.com/office/officeart/2005/8/layout/list1"/>
    <dgm:cxn modelId="{CDA5131D-2E8D-40E2-A223-659B569AD2B2}" type="presParOf" srcId="{8BA07824-D176-44BA-B198-60F5DDD408A7}" destId="{22643D33-C3C0-48EE-9C0E-FD2524C62A4D}" srcOrd="4" destOrd="0" presId="urn:microsoft.com/office/officeart/2005/8/layout/list1"/>
    <dgm:cxn modelId="{AF93A2FC-7CAB-481E-A0CF-07D86923FC02}" type="presParOf" srcId="{22643D33-C3C0-48EE-9C0E-FD2524C62A4D}" destId="{AFC0B717-F290-4A26-B0A1-3AADB672DCFF}" srcOrd="0" destOrd="0" presId="urn:microsoft.com/office/officeart/2005/8/layout/list1"/>
    <dgm:cxn modelId="{B57C3282-A776-460F-A008-35C988C738A9}" type="presParOf" srcId="{22643D33-C3C0-48EE-9C0E-FD2524C62A4D}" destId="{3E1DC607-DC00-4F54-8287-5C1A00CC4C19}" srcOrd="1" destOrd="0" presId="urn:microsoft.com/office/officeart/2005/8/layout/list1"/>
    <dgm:cxn modelId="{215BED39-CF59-43B3-B417-E01FFF3FBD39}" type="presParOf" srcId="{8BA07824-D176-44BA-B198-60F5DDD408A7}" destId="{8BBE73B7-8909-4A8C-AB70-A8B48A4761C6}" srcOrd="5" destOrd="0" presId="urn:microsoft.com/office/officeart/2005/8/layout/list1"/>
    <dgm:cxn modelId="{501F1B4D-C9FB-4FF2-9338-8CC30F889519}" type="presParOf" srcId="{8BA07824-D176-44BA-B198-60F5DDD408A7}" destId="{DFEC4FB5-FB9E-476E-854C-B0E482B41578}" srcOrd="6" destOrd="0" presId="urn:microsoft.com/office/officeart/2005/8/layout/list1"/>
    <dgm:cxn modelId="{4E153785-102F-418A-B7FE-A629E18AD979}" type="presParOf" srcId="{8BA07824-D176-44BA-B198-60F5DDD408A7}" destId="{E58D00DA-F905-4291-9D7F-2C1E4A2743F5}" srcOrd="7" destOrd="0" presId="urn:microsoft.com/office/officeart/2005/8/layout/list1"/>
    <dgm:cxn modelId="{6284834D-4B87-4993-90AA-F66C319AAA02}" type="presParOf" srcId="{8BA07824-D176-44BA-B198-60F5DDD408A7}" destId="{DE6A5B01-E625-46DE-AEB5-D4D8E1A74545}" srcOrd="8" destOrd="0" presId="urn:microsoft.com/office/officeart/2005/8/layout/list1"/>
    <dgm:cxn modelId="{E8F8DE57-8F75-484F-AC16-F30ADA86E7DB}" type="presParOf" srcId="{DE6A5B01-E625-46DE-AEB5-D4D8E1A74545}" destId="{37E5E574-F728-4AD0-9604-5DF7179961A1}" srcOrd="0" destOrd="0" presId="urn:microsoft.com/office/officeart/2005/8/layout/list1"/>
    <dgm:cxn modelId="{C676EDB1-5930-4157-8A72-37C1785D1AF2}" type="presParOf" srcId="{DE6A5B01-E625-46DE-AEB5-D4D8E1A74545}" destId="{5FDDEA2E-D3D1-4114-ACB5-B39AE2EDAA86}" srcOrd="1" destOrd="0" presId="urn:microsoft.com/office/officeart/2005/8/layout/list1"/>
    <dgm:cxn modelId="{45400002-2C71-4E41-A085-A167AB6989E8}" type="presParOf" srcId="{8BA07824-D176-44BA-B198-60F5DDD408A7}" destId="{59001230-7845-440F-BD40-62E427CB1855}" srcOrd="9" destOrd="0" presId="urn:microsoft.com/office/officeart/2005/8/layout/list1"/>
    <dgm:cxn modelId="{3CC0374E-70B3-4312-B3EF-AF1418C34744}" type="presParOf" srcId="{8BA07824-D176-44BA-B198-60F5DDD408A7}" destId="{DF62A8F6-5415-4E2B-B71D-4022C070A4AC}" srcOrd="10" destOrd="0" presId="urn:microsoft.com/office/officeart/2005/8/layout/list1"/>
    <dgm:cxn modelId="{E248F855-1048-467C-8A55-844165617792}" type="presParOf" srcId="{8BA07824-D176-44BA-B198-60F5DDD408A7}" destId="{FF110527-FEC5-4ECD-9007-18148E8F48B4}" srcOrd="11" destOrd="0" presId="urn:microsoft.com/office/officeart/2005/8/layout/list1"/>
    <dgm:cxn modelId="{BF5D79B3-9526-4FE3-9F5D-B9BDF1C589F1}" type="presParOf" srcId="{8BA07824-D176-44BA-B198-60F5DDD408A7}" destId="{4275838E-402A-407A-8E7C-70C91A0F7BED}" srcOrd="12" destOrd="0" presId="urn:microsoft.com/office/officeart/2005/8/layout/list1"/>
    <dgm:cxn modelId="{D398BAE5-B9A4-4574-87C3-779EECF5CA24}" type="presParOf" srcId="{4275838E-402A-407A-8E7C-70C91A0F7BED}" destId="{9F4D18C3-69F2-4EDD-97B5-CBF79230343F}" srcOrd="0" destOrd="0" presId="urn:microsoft.com/office/officeart/2005/8/layout/list1"/>
    <dgm:cxn modelId="{064A7900-1558-4880-BE3D-03DF797FEA9C}" type="presParOf" srcId="{4275838E-402A-407A-8E7C-70C91A0F7BED}" destId="{EF999D86-DA41-4B57-BB34-6A5E484DE80D}" srcOrd="1" destOrd="0" presId="urn:microsoft.com/office/officeart/2005/8/layout/list1"/>
    <dgm:cxn modelId="{C0DA7D8D-6958-4675-A869-A245285E5977}" type="presParOf" srcId="{8BA07824-D176-44BA-B198-60F5DDD408A7}" destId="{53732A7C-EF0B-4372-879D-010A6411CCA2}" srcOrd="13" destOrd="0" presId="urn:microsoft.com/office/officeart/2005/8/layout/list1"/>
    <dgm:cxn modelId="{4A983E89-3400-4FCA-9D26-86F3DF2B39DF}" type="presParOf" srcId="{8BA07824-D176-44BA-B198-60F5DDD408A7}" destId="{88EC0CE0-E73E-4457-811C-DCFD98B97F45}" srcOrd="14" destOrd="0" presId="urn:microsoft.com/office/officeart/2005/8/layout/list1"/>
    <dgm:cxn modelId="{5E086CE7-84BF-428F-981C-D12D58228E9E}" type="presParOf" srcId="{8BA07824-D176-44BA-B198-60F5DDD408A7}" destId="{C0E358BE-4B0E-4DD7-90E8-79992810FFDB}" srcOrd="15" destOrd="0" presId="urn:microsoft.com/office/officeart/2005/8/layout/list1"/>
    <dgm:cxn modelId="{ED75F0AE-A7D8-46B8-B8CF-1C2E791073D1}" type="presParOf" srcId="{8BA07824-D176-44BA-B198-60F5DDD408A7}" destId="{2F462283-1996-4A61-90E2-9B4E20003FC3}" srcOrd="16" destOrd="0" presId="urn:microsoft.com/office/officeart/2005/8/layout/list1"/>
    <dgm:cxn modelId="{D36554B0-6DEF-4615-8E37-C01AB997E62E}" type="presParOf" srcId="{2F462283-1996-4A61-90E2-9B4E20003FC3}" destId="{B6DAE883-3A67-4309-AC79-F076118B1997}" srcOrd="0" destOrd="0" presId="urn:microsoft.com/office/officeart/2005/8/layout/list1"/>
    <dgm:cxn modelId="{20E249F0-CE3E-44AC-BACA-CF17C2AE348E}" type="presParOf" srcId="{2F462283-1996-4A61-90E2-9B4E20003FC3}" destId="{07A2CFFB-8D24-4C79-87BE-4494A5CD1BCC}" srcOrd="1" destOrd="0" presId="urn:microsoft.com/office/officeart/2005/8/layout/list1"/>
    <dgm:cxn modelId="{62652C48-906E-4BD2-8A2E-C5C0C0FDC752}" type="presParOf" srcId="{8BA07824-D176-44BA-B198-60F5DDD408A7}" destId="{B6341662-FEBD-487A-91C1-9A92E2017D29}" srcOrd="17" destOrd="0" presId="urn:microsoft.com/office/officeart/2005/8/layout/list1"/>
    <dgm:cxn modelId="{DCF5C245-4B1A-476C-8B0F-76F24B78453D}" type="presParOf" srcId="{8BA07824-D176-44BA-B198-60F5DDD408A7}" destId="{C664DCB7-72DB-4100-9B21-AD6D95B551C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A4E398-6C9E-45EE-8C66-AAF295E58F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F25E34-A736-468F-876D-043062FE9B6D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Метод «Древо решений» </a:t>
          </a:r>
          <a:endParaRPr lang="ru-RU" sz="2400" b="1" i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647E2D-D271-4A27-861B-CA0E81AB9E24}" type="parTrans" cxnId="{3B931C12-E871-428A-AC97-9FF8656BE094}">
      <dgm:prSet/>
      <dgm:spPr/>
      <dgm:t>
        <a:bodyPr/>
        <a:lstStyle/>
        <a:p>
          <a:endParaRPr lang="ru-RU"/>
        </a:p>
      </dgm:t>
    </dgm:pt>
    <dgm:pt modelId="{75EDE82B-3C98-4D5C-B0B5-60BFFDB07CE2}" type="sibTrans" cxnId="{3B931C12-E871-428A-AC97-9FF8656BE094}">
      <dgm:prSet/>
      <dgm:spPr/>
      <dgm:t>
        <a:bodyPr/>
        <a:lstStyle/>
        <a:p>
          <a:endParaRPr lang="ru-RU"/>
        </a:p>
      </dgm:t>
    </dgm:pt>
    <dgm:pt modelId="{3CCF2B41-3DAD-428A-9F9E-F8565EF77DE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Метод «Карусель» </a:t>
          </a:r>
          <a:endParaRPr lang="ru-RU" sz="2400" b="1" i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D2DDC9-85E3-415F-98F9-1A983B39ADF3}" type="parTrans" cxnId="{6BC22EA9-8D3E-460B-80C8-B4D16EABC80F}">
      <dgm:prSet/>
      <dgm:spPr/>
      <dgm:t>
        <a:bodyPr/>
        <a:lstStyle/>
        <a:p>
          <a:endParaRPr lang="ru-RU"/>
        </a:p>
      </dgm:t>
    </dgm:pt>
    <dgm:pt modelId="{2138DC38-6C25-4CD5-9E6F-E407372A6635}" type="sibTrans" cxnId="{6BC22EA9-8D3E-460B-80C8-B4D16EABC80F}">
      <dgm:prSet/>
      <dgm:spPr/>
      <dgm:t>
        <a:bodyPr/>
        <a:lstStyle/>
        <a:p>
          <a:endParaRPr lang="ru-RU"/>
        </a:p>
      </dgm:t>
    </dgm:pt>
    <dgm:pt modelId="{69D8DFB4-F232-4502-803F-A883E07CB06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«Корзина идей» </a:t>
          </a:r>
          <a:endParaRPr lang="ru-RU" sz="14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D6C6D-D20F-433A-B82F-4E47349C8944}" type="parTrans" cxnId="{DA959E41-4927-4BF3-95FB-88AEE688D10E}">
      <dgm:prSet/>
      <dgm:spPr/>
      <dgm:t>
        <a:bodyPr/>
        <a:lstStyle/>
        <a:p>
          <a:endParaRPr lang="ru-RU"/>
        </a:p>
      </dgm:t>
    </dgm:pt>
    <dgm:pt modelId="{29D88BE5-3266-4D95-AF94-9AB4A384B617}" type="sibTrans" cxnId="{DA959E41-4927-4BF3-95FB-88AEE688D10E}">
      <dgm:prSet/>
      <dgm:spPr/>
      <dgm:t>
        <a:bodyPr/>
        <a:lstStyle/>
        <a:p>
          <a:endParaRPr lang="ru-RU"/>
        </a:p>
      </dgm:t>
    </dgm:pt>
    <dgm:pt modelId="{19756635-D6D7-46CD-9C0E-D82EA2CDA90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«</a:t>
          </a:r>
          <a:r>
            <a:rPr lang="ru-RU" sz="2400" b="1" i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Фишбоун</a:t>
          </a:r>
          <a:r>
            <a:rPr lang="ru-RU" sz="2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4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D828A5-0F4D-4C6B-A57B-066FF0264766}" type="parTrans" cxnId="{A1459515-A625-4759-88D3-02E0CCE36DAB}">
      <dgm:prSet/>
      <dgm:spPr/>
      <dgm:t>
        <a:bodyPr/>
        <a:lstStyle/>
        <a:p>
          <a:endParaRPr lang="ru-RU"/>
        </a:p>
      </dgm:t>
    </dgm:pt>
    <dgm:pt modelId="{14C2FA71-BFC1-4427-9BFC-271846255255}" type="sibTrans" cxnId="{A1459515-A625-4759-88D3-02E0CCE36DAB}">
      <dgm:prSet/>
      <dgm:spPr/>
      <dgm:t>
        <a:bodyPr/>
        <a:lstStyle/>
        <a:p>
          <a:endParaRPr lang="ru-RU"/>
        </a:p>
      </dgm:t>
    </dgm:pt>
    <dgm:pt modelId="{8BA07824-D176-44BA-B198-60F5DDD408A7}" type="pres">
      <dgm:prSet presAssocID="{1AA4E398-6C9E-45EE-8C66-AAF295E58F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8DCBF0-653E-4363-AC6F-517E30BF583A}" type="pres">
      <dgm:prSet presAssocID="{BBF25E34-A736-468F-876D-043062FE9B6D}" presName="parentLin" presStyleCnt="0"/>
      <dgm:spPr/>
    </dgm:pt>
    <dgm:pt modelId="{05D7B1B9-187E-4DB1-B9D2-6E148CB578DB}" type="pres">
      <dgm:prSet presAssocID="{BBF25E34-A736-468F-876D-043062FE9B6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EB86877-EA44-45F6-B0B5-70B0CEBCAB79}" type="pres">
      <dgm:prSet presAssocID="{BBF25E34-A736-468F-876D-043062FE9B6D}" presName="parentText" presStyleLbl="node1" presStyleIdx="0" presStyleCnt="4" custScaleX="125011" custScaleY="971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88B59-52AE-45EE-B1B6-1FE11DCABE78}" type="pres">
      <dgm:prSet presAssocID="{BBF25E34-A736-468F-876D-043062FE9B6D}" presName="negativeSpace" presStyleCnt="0"/>
      <dgm:spPr/>
    </dgm:pt>
    <dgm:pt modelId="{32D7B49C-0AA6-4C16-A023-E6FF9455225D}" type="pres">
      <dgm:prSet presAssocID="{BBF25E34-A736-468F-876D-043062FE9B6D}" presName="childText" presStyleLbl="conFgAcc1" presStyleIdx="0" presStyleCnt="4">
        <dgm:presLayoutVars>
          <dgm:bulletEnabled val="1"/>
        </dgm:presLayoutVars>
      </dgm:prSet>
      <dgm:spPr/>
    </dgm:pt>
    <dgm:pt modelId="{9034F6F6-0FCC-4276-BA4E-537E7958493E}" type="pres">
      <dgm:prSet presAssocID="{75EDE82B-3C98-4D5C-B0B5-60BFFDB07CE2}" presName="spaceBetweenRectangles" presStyleCnt="0"/>
      <dgm:spPr/>
    </dgm:pt>
    <dgm:pt modelId="{22643D33-C3C0-48EE-9C0E-FD2524C62A4D}" type="pres">
      <dgm:prSet presAssocID="{3CCF2B41-3DAD-428A-9F9E-F8565EF77DE5}" presName="parentLin" presStyleCnt="0"/>
      <dgm:spPr/>
    </dgm:pt>
    <dgm:pt modelId="{AFC0B717-F290-4A26-B0A1-3AADB672DCFF}" type="pres">
      <dgm:prSet presAssocID="{3CCF2B41-3DAD-428A-9F9E-F8565EF77DE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E1DC607-DC00-4F54-8287-5C1A00CC4C19}" type="pres">
      <dgm:prSet presAssocID="{3CCF2B41-3DAD-428A-9F9E-F8565EF77DE5}" presName="parentText" presStyleLbl="node1" presStyleIdx="1" presStyleCnt="4" custScaleX="124300" custScaleY="1130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E73B7-8909-4A8C-AB70-A8B48A4761C6}" type="pres">
      <dgm:prSet presAssocID="{3CCF2B41-3DAD-428A-9F9E-F8565EF77DE5}" presName="negativeSpace" presStyleCnt="0"/>
      <dgm:spPr/>
    </dgm:pt>
    <dgm:pt modelId="{DFEC4FB5-FB9E-476E-854C-B0E482B41578}" type="pres">
      <dgm:prSet presAssocID="{3CCF2B41-3DAD-428A-9F9E-F8565EF77DE5}" presName="childText" presStyleLbl="conFgAcc1" presStyleIdx="1" presStyleCnt="4">
        <dgm:presLayoutVars>
          <dgm:bulletEnabled val="1"/>
        </dgm:presLayoutVars>
      </dgm:prSet>
      <dgm:spPr/>
    </dgm:pt>
    <dgm:pt modelId="{E58D00DA-F905-4291-9D7F-2C1E4A2743F5}" type="pres">
      <dgm:prSet presAssocID="{2138DC38-6C25-4CD5-9E6F-E407372A6635}" presName="spaceBetweenRectangles" presStyleCnt="0"/>
      <dgm:spPr/>
    </dgm:pt>
    <dgm:pt modelId="{DE6A5B01-E625-46DE-AEB5-D4D8E1A74545}" type="pres">
      <dgm:prSet presAssocID="{69D8DFB4-F232-4502-803F-A883E07CB064}" presName="parentLin" presStyleCnt="0"/>
      <dgm:spPr/>
    </dgm:pt>
    <dgm:pt modelId="{37E5E574-F728-4AD0-9604-5DF7179961A1}" type="pres">
      <dgm:prSet presAssocID="{69D8DFB4-F232-4502-803F-A883E07CB06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FDDEA2E-D3D1-4114-ACB5-B39AE2EDAA86}" type="pres">
      <dgm:prSet presAssocID="{69D8DFB4-F232-4502-803F-A883E07CB064}" presName="parentText" presStyleLbl="node1" presStyleIdx="2" presStyleCnt="4" custScaleX="123811" custLinFactNeighborX="-2453" custLinFactNeighborY="64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01230-7845-440F-BD40-62E427CB1855}" type="pres">
      <dgm:prSet presAssocID="{69D8DFB4-F232-4502-803F-A883E07CB064}" presName="negativeSpace" presStyleCnt="0"/>
      <dgm:spPr/>
    </dgm:pt>
    <dgm:pt modelId="{DF62A8F6-5415-4E2B-B71D-4022C070A4AC}" type="pres">
      <dgm:prSet presAssocID="{69D8DFB4-F232-4502-803F-A883E07CB064}" presName="childText" presStyleLbl="conFgAcc1" presStyleIdx="2" presStyleCnt="4">
        <dgm:presLayoutVars>
          <dgm:bulletEnabled val="1"/>
        </dgm:presLayoutVars>
      </dgm:prSet>
      <dgm:spPr/>
    </dgm:pt>
    <dgm:pt modelId="{FF110527-FEC5-4ECD-9007-18148E8F48B4}" type="pres">
      <dgm:prSet presAssocID="{29D88BE5-3266-4D95-AF94-9AB4A384B617}" presName="spaceBetweenRectangles" presStyleCnt="0"/>
      <dgm:spPr/>
    </dgm:pt>
    <dgm:pt modelId="{4275838E-402A-407A-8E7C-70C91A0F7BED}" type="pres">
      <dgm:prSet presAssocID="{19756635-D6D7-46CD-9C0E-D82EA2CDA90C}" presName="parentLin" presStyleCnt="0"/>
      <dgm:spPr/>
    </dgm:pt>
    <dgm:pt modelId="{9F4D18C3-69F2-4EDD-97B5-CBF79230343F}" type="pres">
      <dgm:prSet presAssocID="{19756635-D6D7-46CD-9C0E-D82EA2CDA90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F999D86-DA41-4B57-BB34-6A5E484DE80D}" type="pres">
      <dgm:prSet presAssocID="{19756635-D6D7-46CD-9C0E-D82EA2CDA90C}" presName="parentText" presStyleLbl="node1" presStyleIdx="3" presStyleCnt="4" custScaleX="121822" custScaleY="1293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32A7C-EF0B-4372-879D-010A6411CCA2}" type="pres">
      <dgm:prSet presAssocID="{19756635-D6D7-46CD-9C0E-D82EA2CDA90C}" presName="negativeSpace" presStyleCnt="0"/>
      <dgm:spPr/>
    </dgm:pt>
    <dgm:pt modelId="{88EC0CE0-E73E-4457-811C-DCFD98B97F45}" type="pres">
      <dgm:prSet presAssocID="{19756635-D6D7-46CD-9C0E-D82EA2CDA90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B10A354-CAA2-43A7-BD59-1434AC872836}" type="presOf" srcId="{69D8DFB4-F232-4502-803F-A883E07CB064}" destId="{37E5E574-F728-4AD0-9604-5DF7179961A1}" srcOrd="0" destOrd="0" presId="urn:microsoft.com/office/officeart/2005/8/layout/list1"/>
    <dgm:cxn modelId="{A1459515-A625-4759-88D3-02E0CCE36DAB}" srcId="{1AA4E398-6C9E-45EE-8C66-AAF295E58F2B}" destId="{19756635-D6D7-46CD-9C0E-D82EA2CDA90C}" srcOrd="3" destOrd="0" parTransId="{C7D828A5-0F4D-4C6B-A57B-066FF0264766}" sibTransId="{14C2FA71-BFC1-4427-9BFC-271846255255}"/>
    <dgm:cxn modelId="{07D6826B-36C4-4883-B7C2-C743C11C85AF}" type="presOf" srcId="{19756635-D6D7-46CD-9C0E-D82EA2CDA90C}" destId="{EF999D86-DA41-4B57-BB34-6A5E484DE80D}" srcOrd="1" destOrd="0" presId="urn:microsoft.com/office/officeart/2005/8/layout/list1"/>
    <dgm:cxn modelId="{F7D54AF6-62E6-43D1-8C7F-73A834CE9008}" type="presOf" srcId="{3CCF2B41-3DAD-428A-9F9E-F8565EF77DE5}" destId="{3E1DC607-DC00-4F54-8287-5C1A00CC4C19}" srcOrd="1" destOrd="0" presId="urn:microsoft.com/office/officeart/2005/8/layout/list1"/>
    <dgm:cxn modelId="{DA959E41-4927-4BF3-95FB-88AEE688D10E}" srcId="{1AA4E398-6C9E-45EE-8C66-AAF295E58F2B}" destId="{69D8DFB4-F232-4502-803F-A883E07CB064}" srcOrd="2" destOrd="0" parTransId="{9E6D6C6D-D20F-433A-B82F-4E47349C8944}" sibTransId="{29D88BE5-3266-4D95-AF94-9AB4A384B617}"/>
    <dgm:cxn modelId="{723E98D8-929A-4842-9E3A-9ED3C130A2BA}" type="presOf" srcId="{69D8DFB4-F232-4502-803F-A883E07CB064}" destId="{5FDDEA2E-D3D1-4114-ACB5-B39AE2EDAA86}" srcOrd="1" destOrd="0" presId="urn:microsoft.com/office/officeart/2005/8/layout/list1"/>
    <dgm:cxn modelId="{4813E274-87C2-41E9-A9A8-B22F5F64FB32}" type="presOf" srcId="{BBF25E34-A736-468F-876D-043062FE9B6D}" destId="{AEB86877-EA44-45F6-B0B5-70B0CEBCAB79}" srcOrd="1" destOrd="0" presId="urn:microsoft.com/office/officeart/2005/8/layout/list1"/>
    <dgm:cxn modelId="{6D4014A7-6546-4C3D-92DB-425504ED99BF}" type="presOf" srcId="{1AA4E398-6C9E-45EE-8C66-AAF295E58F2B}" destId="{8BA07824-D176-44BA-B198-60F5DDD408A7}" srcOrd="0" destOrd="0" presId="urn:microsoft.com/office/officeart/2005/8/layout/list1"/>
    <dgm:cxn modelId="{DD269EF4-942C-4A51-9B22-59450E0A37F5}" type="presOf" srcId="{3CCF2B41-3DAD-428A-9F9E-F8565EF77DE5}" destId="{AFC0B717-F290-4A26-B0A1-3AADB672DCFF}" srcOrd="0" destOrd="0" presId="urn:microsoft.com/office/officeart/2005/8/layout/list1"/>
    <dgm:cxn modelId="{3B931C12-E871-428A-AC97-9FF8656BE094}" srcId="{1AA4E398-6C9E-45EE-8C66-AAF295E58F2B}" destId="{BBF25E34-A736-468F-876D-043062FE9B6D}" srcOrd="0" destOrd="0" parTransId="{34647E2D-D271-4A27-861B-CA0E81AB9E24}" sibTransId="{75EDE82B-3C98-4D5C-B0B5-60BFFDB07CE2}"/>
    <dgm:cxn modelId="{6BC22EA9-8D3E-460B-80C8-B4D16EABC80F}" srcId="{1AA4E398-6C9E-45EE-8C66-AAF295E58F2B}" destId="{3CCF2B41-3DAD-428A-9F9E-F8565EF77DE5}" srcOrd="1" destOrd="0" parTransId="{46D2DDC9-85E3-415F-98F9-1A983B39ADF3}" sibTransId="{2138DC38-6C25-4CD5-9E6F-E407372A6635}"/>
    <dgm:cxn modelId="{49141446-5903-4088-81F0-1A6686C7DAA3}" type="presOf" srcId="{BBF25E34-A736-468F-876D-043062FE9B6D}" destId="{05D7B1B9-187E-4DB1-B9D2-6E148CB578DB}" srcOrd="0" destOrd="0" presId="urn:microsoft.com/office/officeart/2005/8/layout/list1"/>
    <dgm:cxn modelId="{2C916C1E-BBE3-4788-8F9A-A70F27D7FCF8}" type="presOf" srcId="{19756635-D6D7-46CD-9C0E-D82EA2CDA90C}" destId="{9F4D18C3-69F2-4EDD-97B5-CBF79230343F}" srcOrd="0" destOrd="0" presId="urn:microsoft.com/office/officeart/2005/8/layout/list1"/>
    <dgm:cxn modelId="{4D3A11E4-01EA-457C-A94E-7271A4F1E4DD}" type="presParOf" srcId="{8BA07824-D176-44BA-B198-60F5DDD408A7}" destId="{FE8DCBF0-653E-4363-AC6F-517E30BF583A}" srcOrd="0" destOrd="0" presId="urn:microsoft.com/office/officeart/2005/8/layout/list1"/>
    <dgm:cxn modelId="{A3E12DC7-3361-4EA5-9431-E8AE87D73A52}" type="presParOf" srcId="{FE8DCBF0-653E-4363-AC6F-517E30BF583A}" destId="{05D7B1B9-187E-4DB1-B9D2-6E148CB578DB}" srcOrd="0" destOrd="0" presId="urn:microsoft.com/office/officeart/2005/8/layout/list1"/>
    <dgm:cxn modelId="{480137A0-548E-4539-9300-7E611E477D6D}" type="presParOf" srcId="{FE8DCBF0-653E-4363-AC6F-517E30BF583A}" destId="{AEB86877-EA44-45F6-B0B5-70B0CEBCAB79}" srcOrd="1" destOrd="0" presId="urn:microsoft.com/office/officeart/2005/8/layout/list1"/>
    <dgm:cxn modelId="{9B25C595-9CC5-4D53-B5AA-7DEBFB6E57C6}" type="presParOf" srcId="{8BA07824-D176-44BA-B198-60F5DDD408A7}" destId="{13288B59-52AE-45EE-B1B6-1FE11DCABE78}" srcOrd="1" destOrd="0" presId="urn:microsoft.com/office/officeart/2005/8/layout/list1"/>
    <dgm:cxn modelId="{61B4D6EC-F831-471F-9819-8BCC2DBC13D7}" type="presParOf" srcId="{8BA07824-D176-44BA-B198-60F5DDD408A7}" destId="{32D7B49C-0AA6-4C16-A023-E6FF9455225D}" srcOrd="2" destOrd="0" presId="urn:microsoft.com/office/officeart/2005/8/layout/list1"/>
    <dgm:cxn modelId="{9DBEE4BC-CE77-420D-A7EB-6680F8B4831A}" type="presParOf" srcId="{8BA07824-D176-44BA-B198-60F5DDD408A7}" destId="{9034F6F6-0FCC-4276-BA4E-537E7958493E}" srcOrd="3" destOrd="0" presId="urn:microsoft.com/office/officeart/2005/8/layout/list1"/>
    <dgm:cxn modelId="{CDA5131D-2E8D-40E2-A223-659B569AD2B2}" type="presParOf" srcId="{8BA07824-D176-44BA-B198-60F5DDD408A7}" destId="{22643D33-C3C0-48EE-9C0E-FD2524C62A4D}" srcOrd="4" destOrd="0" presId="urn:microsoft.com/office/officeart/2005/8/layout/list1"/>
    <dgm:cxn modelId="{AF93A2FC-7CAB-481E-A0CF-07D86923FC02}" type="presParOf" srcId="{22643D33-C3C0-48EE-9C0E-FD2524C62A4D}" destId="{AFC0B717-F290-4A26-B0A1-3AADB672DCFF}" srcOrd="0" destOrd="0" presId="urn:microsoft.com/office/officeart/2005/8/layout/list1"/>
    <dgm:cxn modelId="{B57C3282-A776-460F-A008-35C988C738A9}" type="presParOf" srcId="{22643D33-C3C0-48EE-9C0E-FD2524C62A4D}" destId="{3E1DC607-DC00-4F54-8287-5C1A00CC4C19}" srcOrd="1" destOrd="0" presId="urn:microsoft.com/office/officeart/2005/8/layout/list1"/>
    <dgm:cxn modelId="{215BED39-CF59-43B3-B417-E01FFF3FBD39}" type="presParOf" srcId="{8BA07824-D176-44BA-B198-60F5DDD408A7}" destId="{8BBE73B7-8909-4A8C-AB70-A8B48A4761C6}" srcOrd="5" destOrd="0" presId="urn:microsoft.com/office/officeart/2005/8/layout/list1"/>
    <dgm:cxn modelId="{501F1B4D-C9FB-4FF2-9338-8CC30F889519}" type="presParOf" srcId="{8BA07824-D176-44BA-B198-60F5DDD408A7}" destId="{DFEC4FB5-FB9E-476E-854C-B0E482B41578}" srcOrd="6" destOrd="0" presId="urn:microsoft.com/office/officeart/2005/8/layout/list1"/>
    <dgm:cxn modelId="{4E153785-102F-418A-B7FE-A629E18AD979}" type="presParOf" srcId="{8BA07824-D176-44BA-B198-60F5DDD408A7}" destId="{E58D00DA-F905-4291-9D7F-2C1E4A2743F5}" srcOrd="7" destOrd="0" presId="urn:microsoft.com/office/officeart/2005/8/layout/list1"/>
    <dgm:cxn modelId="{6284834D-4B87-4993-90AA-F66C319AAA02}" type="presParOf" srcId="{8BA07824-D176-44BA-B198-60F5DDD408A7}" destId="{DE6A5B01-E625-46DE-AEB5-D4D8E1A74545}" srcOrd="8" destOrd="0" presId="urn:microsoft.com/office/officeart/2005/8/layout/list1"/>
    <dgm:cxn modelId="{E8F8DE57-8F75-484F-AC16-F30ADA86E7DB}" type="presParOf" srcId="{DE6A5B01-E625-46DE-AEB5-D4D8E1A74545}" destId="{37E5E574-F728-4AD0-9604-5DF7179961A1}" srcOrd="0" destOrd="0" presId="urn:microsoft.com/office/officeart/2005/8/layout/list1"/>
    <dgm:cxn modelId="{C676EDB1-5930-4157-8A72-37C1785D1AF2}" type="presParOf" srcId="{DE6A5B01-E625-46DE-AEB5-D4D8E1A74545}" destId="{5FDDEA2E-D3D1-4114-ACB5-B39AE2EDAA86}" srcOrd="1" destOrd="0" presId="urn:microsoft.com/office/officeart/2005/8/layout/list1"/>
    <dgm:cxn modelId="{45400002-2C71-4E41-A085-A167AB6989E8}" type="presParOf" srcId="{8BA07824-D176-44BA-B198-60F5DDD408A7}" destId="{59001230-7845-440F-BD40-62E427CB1855}" srcOrd="9" destOrd="0" presId="urn:microsoft.com/office/officeart/2005/8/layout/list1"/>
    <dgm:cxn modelId="{3CC0374E-70B3-4312-B3EF-AF1418C34744}" type="presParOf" srcId="{8BA07824-D176-44BA-B198-60F5DDD408A7}" destId="{DF62A8F6-5415-4E2B-B71D-4022C070A4AC}" srcOrd="10" destOrd="0" presId="urn:microsoft.com/office/officeart/2005/8/layout/list1"/>
    <dgm:cxn modelId="{E248F855-1048-467C-8A55-844165617792}" type="presParOf" srcId="{8BA07824-D176-44BA-B198-60F5DDD408A7}" destId="{FF110527-FEC5-4ECD-9007-18148E8F48B4}" srcOrd="11" destOrd="0" presId="urn:microsoft.com/office/officeart/2005/8/layout/list1"/>
    <dgm:cxn modelId="{BF5D79B3-9526-4FE3-9F5D-B9BDF1C589F1}" type="presParOf" srcId="{8BA07824-D176-44BA-B198-60F5DDD408A7}" destId="{4275838E-402A-407A-8E7C-70C91A0F7BED}" srcOrd="12" destOrd="0" presId="urn:microsoft.com/office/officeart/2005/8/layout/list1"/>
    <dgm:cxn modelId="{D398BAE5-B9A4-4574-87C3-779EECF5CA24}" type="presParOf" srcId="{4275838E-402A-407A-8E7C-70C91A0F7BED}" destId="{9F4D18C3-69F2-4EDD-97B5-CBF79230343F}" srcOrd="0" destOrd="0" presId="urn:microsoft.com/office/officeart/2005/8/layout/list1"/>
    <dgm:cxn modelId="{064A7900-1558-4880-BE3D-03DF797FEA9C}" type="presParOf" srcId="{4275838E-402A-407A-8E7C-70C91A0F7BED}" destId="{EF999D86-DA41-4B57-BB34-6A5E484DE80D}" srcOrd="1" destOrd="0" presId="urn:microsoft.com/office/officeart/2005/8/layout/list1"/>
    <dgm:cxn modelId="{C0DA7D8D-6958-4675-A869-A245285E5977}" type="presParOf" srcId="{8BA07824-D176-44BA-B198-60F5DDD408A7}" destId="{53732A7C-EF0B-4372-879D-010A6411CCA2}" srcOrd="13" destOrd="0" presId="urn:microsoft.com/office/officeart/2005/8/layout/list1"/>
    <dgm:cxn modelId="{4A983E89-3400-4FCA-9D26-86F3DF2B39DF}" type="presParOf" srcId="{8BA07824-D176-44BA-B198-60F5DDD408A7}" destId="{88EC0CE0-E73E-4457-811C-DCFD98B97F4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A4E398-6C9E-45EE-8C66-AAF295E58F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F25E34-A736-468F-876D-043062FE9B6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Фронтальная модель </a:t>
          </a:r>
          <a:endParaRPr lang="ru-RU" sz="2400" b="1" i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647E2D-D271-4A27-861B-CA0E81AB9E24}" type="parTrans" cxnId="{3B931C12-E871-428A-AC97-9FF8656BE094}">
      <dgm:prSet/>
      <dgm:spPr/>
      <dgm:t>
        <a:bodyPr/>
        <a:lstStyle/>
        <a:p>
          <a:endParaRPr lang="ru-RU"/>
        </a:p>
      </dgm:t>
    </dgm:pt>
    <dgm:pt modelId="{75EDE82B-3C98-4D5C-B0B5-60BFFDB07CE2}" type="sibTrans" cxnId="{3B931C12-E871-428A-AC97-9FF8656BE094}">
      <dgm:prSet/>
      <dgm:spPr/>
      <dgm:t>
        <a:bodyPr/>
        <a:lstStyle/>
        <a:p>
          <a:endParaRPr lang="ru-RU"/>
        </a:p>
      </dgm:t>
    </dgm:pt>
    <dgm:pt modelId="{3CCF2B41-3DAD-428A-9F9E-F8565EF77DE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Перевёрнутый класс</a:t>
          </a:r>
          <a:endParaRPr lang="ru-RU" sz="2400" b="1" i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D2DDC9-85E3-415F-98F9-1A983B39ADF3}" type="parTrans" cxnId="{6BC22EA9-8D3E-460B-80C8-B4D16EABC80F}">
      <dgm:prSet/>
      <dgm:spPr/>
      <dgm:t>
        <a:bodyPr/>
        <a:lstStyle/>
        <a:p>
          <a:endParaRPr lang="ru-RU"/>
        </a:p>
      </dgm:t>
    </dgm:pt>
    <dgm:pt modelId="{2138DC38-6C25-4CD5-9E6F-E407372A6635}" type="sibTrans" cxnId="{6BC22EA9-8D3E-460B-80C8-B4D16EABC80F}">
      <dgm:prSet/>
      <dgm:spPr/>
      <dgm:t>
        <a:bodyPr/>
        <a:lstStyle/>
        <a:p>
          <a:endParaRPr lang="ru-RU"/>
        </a:p>
      </dgm:t>
    </dgm:pt>
    <dgm:pt modelId="{69D8DFB4-F232-4502-803F-A883E07CB06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Смена рабочих зон</a:t>
          </a:r>
          <a:endParaRPr lang="ru-RU" sz="14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D6C6D-D20F-433A-B82F-4E47349C8944}" type="parTrans" cxnId="{DA959E41-4927-4BF3-95FB-88AEE688D10E}">
      <dgm:prSet/>
      <dgm:spPr/>
      <dgm:t>
        <a:bodyPr/>
        <a:lstStyle/>
        <a:p>
          <a:endParaRPr lang="ru-RU"/>
        </a:p>
      </dgm:t>
    </dgm:pt>
    <dgm:pt modelId="{29D88BE5-3266-4D95-AF94-9AB4A384B617}" type="sibTrans" cxnId="{DA959E41-4927-4BF3-95FB-88AEE688D10E}">
      <dgm:prSet/>
      <dgm:spPr/>
      <dgm:t>
        <a:bodyPr/>
        <a:lstStyle/>
        <a:p>
          <a:endParaRPr lang="ru-RU"/>
        </a:p>
      </dgm:t>
    </dgm:pt>
    <dgm:pt modelId="{8BA07824-D176-44BA-B198-60F5DDD408A7}" type="pres">
      <dgm:prSet presAssocID="{1AA4E398-6C9E-45EE-8C66-AAF295E58F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8DCBF0-653E-4363-AC6F-517E30BF583A}" type="pres">
      <dgm:prSet presAssocID="{BBF25E34-A736-468F-876D-043062FE9B6D}" presName="parentLin" presStyleCnt="0"/>
      <dgm:spPr/>
    </dgm:pt>
    <dgm:pt modelId="{05D7B1B9-187E-4DB1-B9D2-6E148CB578DB}" type="pres">
      <dgm:prSet presAssocID="{BBF25E34-A736-468F-876D-043062FE9B6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EB86877-EA44-45F6-B0B5-70B0CEBCAB79}" type="pres">
      <dgm:prSet presAssocID="{BBF25E34-A736-468F-876D-043062FE9B6D}" presName="parentText" presStyleLbl="node1" presStyleIdx="0" presStyleCnt="3" custScaleX="125011" custScaleY="971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88B59-52AE-45EE-B1B6-1FE11DCABE78}" type="pres">
      <dgm:prSet presAssocID="{BBF25E34-A736-468F-876D-043062FE9B6D}" presName="negativeSpace" presStyleCnt="0"/>
      <dgm:spPr/>
    </dgm:pt>
    <dgm:pt modelId="{32D7B49C-0AA6-4C16-A023-E6FF9455225D}" type="pres">
      <dgm:prSet presAssocID="{BBF25E34-A736-468F-876D-043062FE9B6D}" presName="childText" presStyleLbl="conFgAcc1" presStyleIdx="0" presStyleCnt="3">
        <dgm:presLayoutVars>
          <dgm:bulletEnabled val="1"/>
        </dgm:presLayoutVars>
      </dgm:prSet>
      <dgm:spPr/>
    </dgm:pt>
    <dgm:pt modelId="{9034F6F6-0FCC-4276-BA4E-537E7958493E}" type="pres">
      <dgm:prSet presAssocID="{75EDE82B-3C98-4D5C-B0B5-60BFFDB07CE2}" presName="spaceBetweenRectangles" presStyleCnt="0"/>
      <dgm:spPr/>
    </dgm:pt>
    <dgm:pt modelId="{22643D33-C3C0-48EE-9C0E-FD2524C62A4D}" type="pres">
      <dgm:prSet presAssocID="{3CCF2B41-3DAD-428A-9F9E-F8565EF77DE5}" presName="parentLin" presStyleCnt="0"/>
      <dgm:spPr/>
    </dgm:pt>
    <dgm:pt modelId="{AFC0B717-F290-4A26-B0A1-3AADB672DCFF}" type="pres">
      <dgm:prSet presAssocID="{3CCF2B41-3DAD-428A-9F9E-F8565EF77DE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E1DC607-DC00-4F54-8287-5C1A00CC4C19}" type="pres">
      <dgm:prSet presAssocID="{3CCF2B41-3DAD-428A-9F9E-F8565EF77DE5}" presName="parentText" presStyleLbl="node1" presStyleIdx="1" presStyleCnt="3" custScaleX="124300" custScaleY="1130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E73B7-8909-4A8C-AB70-A8B48A4761C6}" type="pres">
      <dgm:prSet presAssocID="{3CCF2B41-3DAD-428A-9F9E-F8565EF77DE5}" presName="negativeSpace" presStyleCnt="0"/>
      <dgm:spPr/>
    </dgm:pt>
    <dgm:pt modelId="{DFEC4FB5-FB9E-476E-854C-B0E482B41578}" type="pres">
      <dgm:prSet presAssocID="{3CCF2B41-3DAD-428A-9F9E-F8565EF77DE5}" presName="childText" presStyleLbl="conFgAcc1" presStyleIdx="1" presStyleCnt="3">
        <dgm:presLayoutVars>
          <dgm:bulletEnabled val="1"/>
        </dgm:presLayoutVars>
      </dgm:prSet>
      <dgm:spPr/>
    </dgm:pt>
    <dgm:pt modelId="{E58D00DA-F905-4291-9D7F-2C1E4A2743F5}" type="pres">
      <dgm:prSet presAssocID="{2138DC38-6C25-4CD5-9E6F-E407372A6635}" presName="spaceBetweenRectangles" presStyleCnt="0"/>
      <dgm:spPr/>
    </dgm:pt>
    <dgm:pt modelId="{DE6A5B01-E625-46DE-AEB5-D4D8E1A74545}" type="pres">
      <dgm:prSet presAssocID="{69D8DFB4-F232-4502-803F-A883E07CB064}" presName="parentLin" presStyleCnt="0"/>
      <dgm:spPr/>
    </dgm:pt>
    <dgm:pt modelId="{37E5E574-F728-4AD0-9604-5DF7179961A1}" type="pres">
      <dgm:prSet presAssocID="{69D8DFB4-F232-4502-803F-A883E07CB06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FDDEA2E-D3D1-4114-ACB5-B39AE2EDAA86}" type="pres">
      <dgm:prSet presAssocID="{69D8DFB4-F232-4502-803F-A883E07CB064}" presName="parentText" presStyleLbl="node1" presStyleIdx="2" presStyleCnt="3" custScaleX="123811" custLinFactNeighborX="-2453" custLinFactNeighborY="64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01230-7845-440F-BD40-62E427CB1855}" type="pres">
      <dgm:prSet presAssocID="{69D8DFB4-F232-4502-803F-A883E07CB064}" presName="negativeSpace" presStyleCnt="0"/>
      <dgm:spPr/>
    </dgm:pt>
    <dgm:pt modelId="{DF62A8F6-5415-4E2B-B71D-4022C070A4AC}" type="pres">
      <dgm:prSet presAssocID="{69D8DFB4-F232-4502-803F-A883E07CB06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B10A354-CAA2-43A7-BD59-1434AC872836}" type="presOf" srcId="{69D8DFB4-F232-4502-803F-A883E07CB064}" destId="{37E5E574-F728-4AD0-9604-5DF7179961A1}" srcOrd="0" destOrd="0" presId="urn:microsoft.com/office/officeart/2005/8/layout/list1"/>
    <dgm:cxn modelId="{F7D54AF6-62E6-43D1-8C7F-73A834CE9008}" type="presOf" srcId="{3CCF2B41-3DAD-428A-9F9E-F8565EF77DE5}" destId="{3E1DC607-DC00-4F54-8287-5C1A00CC4C19}" srcOrd="1" destOrd="0" presId="urn:microsoft.com/office/officeart/2005/8/layout/list1"/>
    <dgm:cxn modelId="{DA959E41-4927-4BF3-95FB-88AEE688D10E}" srcId="{1AA4E398-6C9E-45EE-8C66-AAF295E58F2B}" destId="{69D8DFB4-F232-4502-803F-A883E07CB064}" srcOrd="2" destOrd="0" parTransId="{9E6D6C6D-D20F-433A-B82F-4E47349C8944}" sibTransId="{29D88BE5-3266-4D95-AF94-9AB4A384B617}"/>
    <dgm:cxn modelId="{723E98D8-929A-4842-9E3A-9ED3C130A2BA}" type="presOf" srcId="{69D8DFB4-F232-4502-803F-A883E07CB064}" destId="{5FDDEA2E-D3D1-4114-ACB5-B39AE2EDAA86}" srcOrd="1" destOrd="0" presId="urn:microsoft.com/office/officeart/2005/8/layout/list1"/>
    <dgm:cxn modelId="{4813E274-87C2-41E9-A9A8-B22F5F64FB32}" type="presOf" srcId="{BBF25E34-A736-468F-876D-043062FE9B6D}" destId="{AEB86877-EA44-45F6-B0B5-70B0CEBCAB79}" srcOrd="1" destOrd="0" presId="urn:microsoft.com/office/officeart/2005/8/layout/list1"/>
    <dgm:cxn modelId="{6D4014A7-6546-4C3D-92DB-425504ED99BF}" type="presOf" srcId="{1AA4E398-6C9E-45EE-8C66-AAF295E58F2B}" destId="{8BA07824-D176-44BA-B198-60F5DDD408A7}" srcOrd="0" destOrd="0" presId="urn:microsoft.com/office/officeart/2005/8/layout/list1"/>
    <dgm:cxn modelId="{DD269EF4-942C-4A51-9B22-59450E0A37F5}" type="presOf" srcId="{3CCF2B41-3DAD-428A-9F9E-F8565EF77DE5}" destId="{AFC0B717-F290-4A26-B0A1-3AADB672DCFF}" srcOrd="0" destOrd="0" presId="urn:microsoft.com/office/officeart/2005/8/layout/list1"/>
    <dgm:cxn modelId="{3B931C12-E871-428A-AC97-9FF8656BE094}" srcId="{1AA4E398-6C9E-45EE-8C66-AAF295E58F2B}" destId="{BBF25E34-A736-468F-876D-043062FE9B6D}" srcOrd="0" destOrd="0" parTransId="{34647E2D-D271-4A27-861B-CA0E81AB9E24}" sibTransId="{75EDE82B-3C98-4D5C-B0B5-60BFFDB07CE2}"/>
    <dgm:cxn modelId="{6BC22EA9-8D3E-460B-80C8-B4D16EABC80F}" srcId="{1AA4E398-6C9E-45EE-8C66-AAF295E58F2B}" destId="{3CCF2B41-3DAD-428A-9F9E-F8565EF77DE5}" srcOrd="1" destOrd="0" parTransId="{46D2DDC9-85E3-415F-98F9-1A983B39ADF3}" sibTransId="{2138DC38-6C25-4CD5-9E6F-E407372A6635}"/>
    <dgm:cxn modelId="{49141446-5903-4088-81F0-1A6686C7DAA3}" type="presOf" srcId="{BBF25E34-A736-468F-876D-043062FE9B6D}" destId="{05D7B1B9-187E-4DB1-B9D2-6E148CB578DB}" srcOrd="0" destOrd="0" presId="urn:microsoft.com/office/officeart/2005/8/layout/list1"/>
    <dgm:cxn modelId="{4D3A11E4-01EA-457C-A94E-7271A4F1E4DD}" type="presParOf" srcId="{8BA07824-D176-44BA-B198-60F5DDD408A7}" destId="{FE8DCBF0-653E-4363-AC6F-517E30BF583A}" srcOrd="0" destOrd="0" presId="urn:microsoft.com/office/officeart/2005/8/layout/list1"/>
    <dgm:cxn modelId="{A3E12DC7-3361-4EA5-9431-E8AE87D73A52}" type="presParOf" srcId="{FE8DCBF0-653E-4363-AC6F-517E30BF583A}" destId="{05D7B1B9-187E-4DB1-B9D2-6E148CB578DB}" srcOrd="0" destOrd="0" presId="urn:microsoft.com/office/officeart/2005/8/layout/list1"/>
    <dgm:cxn modelId="{480137A0-548E-4539-9300-7E611E477D6D}" type="presParOf" srcId="{FE8DCBF0-653E-4363-AC6F-517E30BF583A}" destId="{AEB86877-EA44-45F6-B0B5-70B0CEBCAB79}" srcOrd="1" destOrd="0" presId="urn:microsoft.com/office/officeart/2005/8/layout/list1"/>
    <dgm:cxn modelId="{9B25C595-9CC5-4D53-B5AA-7DEBFB6E57C6}" type="presParOf" srcId="{8BA07824-D176-44BA-B198-60F5DDD408A7}" destId="{13288B59-52AE-45EE-B1B6-1FE11DCABE78}" srcOrd="1" destOrd="0" presId="urn:microsoft.com/office/officeart/2005/8/layout/list1"/>
    <dgm:cxn modelId="{61B4D6EC-F831-471F-9819-8BCC2DBC13D7}" type="presParOf" srcId="{8BA07824-D176-44BA-B198-60F5DDD408A7}" destId="{32D7B49C-0AA6-4C16-A023-E6FF9455225D}" srcOrd="2" destOrd="0" presId="urn:microsoft.com/office/officeart/2005/8/layout/list1"/>
    <dgm:cxn modelId="{9DBEE4BC-CE77-420D-A7EB-6680F8B4831A}" type="presParOf" srcId="{8BA07824-D176-44BA-B198-60F5DDD408A7}" destId="{9034F6F6-0FCC-4276-BA4E-537E7958493E}" srcOrd="3" destOrd="0" presId="urn:microsoft.com/office/officeart/2005/8/layout/list1"/>
    <dgm:cxn modelId="{CDA5131D-2E8D-40E2-A223-659B569AD2B2}" type="presParOf" srcId="{8BA07824-D176-44BA-B198-60F5DDD408A7}" destId="{22643D33-C3C0-48EE-9C0E-FD2524C62A4D}" srcOrd="4" destOrd="0" presId="urn:microsoft.com/office/officeart/2005/8/layout/list1"/>
    <dgm:cxn modelId="{AF93A2FC-7CAB-481E-A0CF-07D86923FC02}" type="presParOf" srcId="{22643D33-C3C0-48EE-9C0E-FD2524C62A4D}" destId="{AFC0B717-F290-4A26-B0A1-3AADB672DCFF}" srcOrd="0" destOrd="0" presId="urn:microsoft.com/office/officeart/2005/8/layout/list1"/>
    <dgm:cxn modelId="{B57C3282-A776-460F-A008-35C988C738A9}" type="presParOf" srcId="{22643D33-C3C0-48EE-9C0E-FD2524C62A4D}" destId="{3E1DC607-DC00-4F54-8287-5C1A00CC4C19}" srcOrd="1" destOrd="0" presId="urn:microsoft.com/office/officeart/2005/8/layout/list1"/>
    <dgm:cxn modelId="{215BED39-CF59-43B3-B417-E01FFF3FBD39}" type="presParOf" srcId="{8BA07824-D176-44BA-B198-60F5DDD408A7}" destId="{8BBE73B7-8909-4A8C-AB70-A8B48A4761C6}" srcOrd="5" destOrd="0" presId="urn:microsoft.com/office/officeart/2005/8/layout/list1"/>
    <dgm:cxn modelId="{501F1B4D-C9FB-4FF2-9338-8CC30F889519}" type="presParOf" srcId="{8BA07824-D176-44BA-B198-60F5DDD408A7}" destId="{DFEC4FB5-FB9E-476E-854C-B0E482B41578}" srcOrd="6" destOrd="0" presId="urn:microsoft.com/office/officeart/2005/8/layout/list1"/>
    <dgm:cxn modelId="{4E153785-102F-418A-B7FE-A629E18AD979}" type="presParOf" srcId="{8BA07824-D176-44BA-B198-60F5DDD408A7}" destId="{E58D00DA-F905-4291-9D7F-2C1E4A2743F5}" srcOrd="7" destOrd="0" presId="urn:microsoft.com/office/officeart/2005/8/layout/list1"/>
    <dgm:cxn modelId="{6284834D-4B87-4993-90AA-F66C319AAA02}" type="presParOf" srcId="{8BA07824-D176-44BA-B198-60F5DDD408A7}" destId="{DE6A5B01-E625-46DE-AEB5-D4D8E1A74545}" srcOrd="8" destOrd="0" presId="urn:microsoft.com/office/officeart/2005/8/layout/list1"/>
    <dgm:cxn modelId="{E8F8DE57-8F75-484F-AC16-F30ADA86E7DB}" type="presParOf" srcId="{DE6A5B01-E625-46DE-AEB5-D4D8E1A74545}" destId="{37E5E574-F728-4AD0-9604-5DF7179961A1}" srcOrd="0" destOrd="0" presId="urn:microsoft.com/office/officeart/2005/8/layout/list1"/>
    <dgm:cxn modelId="{C676EDB1-5930-4157-8A72-37C1785D1AF2}" type="presParOf" srcId="{DE6A5B01-E625-46DE-AEB5-D4D8E1A74545}" destId="{5FDDEA2E-D3D1-4114-ACB5-B39AE2EDAA86}" srcOrd="1" destOrd="0" presId="urn:microsoft.com/office/officeart/2005/8/layout/list1"/>
    <dgm:cxn modelId="{45400002-2C71-4E41-A085-A167AB6989E8}" type="presParOf" srcId="{8BA07824-D176-44BA-B198-60F5DDD408A7}" destId="{59001230-7845-440F-BD40-62E427CB1855}" srcOrd="9" destOrd="0" presId="urn:microsoft.com/office/officeart/2005/8/layout/list1"/>
    <dgm:cxn modelId="{3CC0374E-70B3-4312-B3EF-AF1418C34744}" type="presParOf" srcId="{8BA07824-D176-44BA-B198-60F5DDD408A7}" destId="{DF62A8F6-5415-4E2B-B71D-4022C070A4A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6F545-6DD5-497D-B950-49633A3D8DA4}">
      <dsp:nvSpPr>
        <dsp:cNvPr id="0" name=""/>
        <dsp:cNvSpPr/>
      </dsp:nvSpPr>
      <dsp:spPr>
        <a:xfrm>
          <a:off x="2257311" y="1988886"/>
          <a:ext cx="2226984" cy="1945603"/>
        </a:xfrm>
        <a:prstGeom prst="gear9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/>
            <a:t>Естественнонаучная грамотность</a:t>
          </a:r>
          <a:endParaRPr lang="ru-RU" sz="1100" b="1" kern="1200" dirty="0"/>
        </a:p>
      </dsp:txBody>
      <dsp:txXfrm>
        <a:off x="2684004" y="2444634"/>
        <a:ext cx="1373598" cy="1000080"/>
      </dsp:txXfrm>
    </dsp:sp>
    <dsp:sp modelId="{950C0C37-0AFD-4B93-AD31-8ACDD1E2F626}">
      <dsp:nvSpPr>
        <dsp:cNvPr id="0" name=""/>
        <dsp:cNvSpPr/>
      </dsp:nvSpPr>
      <dsp:spPr>
        <a:xfrm>
          <a:off x="930745" y="763035"/>
          <a:ext cx="1820693" cy="1800202"/>
        </a:xfrm>
        <a:prstGeom prst="gear6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Креативное мышление</a:t>
          </a:r>
          <a:endParaRPr lang="ru-RU" sz="1100" b="1" kern="1200" dirty="0"/>
        </a:p>
      </dsp:txBody>
      <dsp:txXfrm>
        <a:off x="1386930" y="1218980"/>
        <a:ext cx="908323" cy="888312"/>
      </dsp:txXfrm>
    </dsp:sp>
    <dsp:sp modelId="{38B9CD48-37F1-41E4-B51F-6854D6542B76}">
      <dsp:nvSpPr>
        <dsp:cNvPr id="0" name=""/>
        <dsp:cNvSpPr/>
      </dsp:nvSpPr>
      <dsp:spPr>
        <a:xfrm>
          <a:off x="2443210" y="1315331"/>
          <a:ext cx="2661682" cy="2661682"/>
        </a:xfrm>
        <a:prstGeom prst="circularArrow">
          <a:avLst>
            <a:gd name="adj1" fmla="val 4878"/>
            <a:gd name="adj2" fmla="val 312630"/>
            <a:gd name="adj3" fmla="val 3122939"/>
            <a:gd name="adj4" fmla="val 15248364"/>
            <a:gd name="adj5" fmla="val 5691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FE11CDEE-9C5B-4D89-ADB1-F67938EEC3B8}">
      <dsp:nvSpPr>
        <dsp:cNvPr id="0" name=""/>
        <dsp:cNvSpPr/>
      </dsp:nvSpPr>
      <dsp:spPr>
        <a:xfrm>
          <a:off x="618627" y="433184"/>
          <a:ext cx="2090717" cy="20124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7B49C-0AA6-4C16-A023-E6FF9455225D}">
      <dsp:nvSpPr>
        <dsp:cNvPr id="0" name=""/>
        <dsp:cNvSpPr/>
      </dsp:nvSpPr>
      <dsp:spPr>
        <a:xfrm>
          <a:off x="0" y="377754"/>
          <a:ext cx="889474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86877-EA44-45F6-B0B5-70B0CEBCAB79}">
      <dsp:nvSpPr>
        <dsp:cNvPr id="0" name=""/>
        <dsp:cNvSpPr/>
      </dsp:nvSpPr>
      <dsp:spPr>
        <a:xfrm>
          <a:off x="444737" y="57848"/>
          <a:ext cx="7783590" cy="659385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35340" tIns="0" rIns="23534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Мотивация начальной деятельности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6926" y="90037"/>
        <a:ext cx="7719212" cy="595007"/>
      </dsp:txXfrm>
    </dsp:sp>
    <dsp:sp modelId="{DFEC4FB5-FB9E-476E-854C-B0E482B41578}">
      <dsp:nvSpPr>
        <dsp:cNvPr id="0" name=""/>
        <dsp:cNvSpPr/>
      </dsp:nvSpPr>
      <dsp:spPr>
        <a:xfrm>
          <a:off x="0" y="1509326"/>
          <a:ext cx="889474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DC607-DC00-4F54-8287-5C1A00CC4C19}">
      <dsp:nvSpPr>
        <dsp:cNvPr id="0" name=""/>
        <dsp:cNvSpPr/>
      </dsp:nvSpPr>
      <dsp:spPr>
        <a:xfrm>
          <a:off x="444737" y="1081554"/>
          <a:ext cx="7739321" cy="767251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35340" tIns="0" rIns="23534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Проверка, оценка и коррекция усвоенных ранее знаний, навыков и умений.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191" y="1119008"/>
        <a:ext cx="7664413" cy="692343"/>
      </dsp:txXfrm>
    </dsp:sp>
    <dsp:sp modelId="{DF62A8F6-5415-4E2B-B71D-4022C070A4AC}">
      <dsp:nvSpPr>
        <dsp:cNvPr id="0" name=""/>
        <dsp:cNvSpPr/>
      </dsp:nvSpPr>
      <dsp:spPr>
        <a:xfrm>
          <a:off x="0" y="2552606"/>
          <a:ext cx="889474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DEA2E-D3D1-4114-ACB5-B39AE2EDAA86}">
      <dsp:nvSpPr>
        <dsp:cNvPr id="0" name=""/>
        <dsp:cNvSpPr/>
      </dsp:nvSpPr>
      <dsp:spPr>
        <a:xfrm>
          <a:off x="444737" y="2213126"/>
          <a:ext cx="7708874" cy="678960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35340" tIns="0" rIns="23534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Закрепление знаний и умений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881" y="2246270"/>
        <a:ext cx="7642586" cy="612672"/>
      </dsp:txXfrm>
    </dsp:sp>
    <dsp:sp modelId="{88EC0CE0-E73E-4457-811C-DCFD98B97F45}">
      <dsp:nvSpPr>
        <dsp:cNvPr id="0" name=""/>
        <dsp:cNvSpPr/>
      </dsp:nvSpPr>
      <dsp:spPr>
        <a:xfrm>
          <a:off x="0" y="3795073"/>
          <a:ext cx="889474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99D86-DA41-4B57-BB34-6A5E484DE80D}">
      <dsp:nvSpPr>
        <dsp:cNvPr id="0" name=""/>
        <dsp:cNvSpPr/>
      </dsp:nvSpPr>
      <dsp:spPr>
        <a:xfrm>
          <a:off x="444737" y="3256406"/>
          <a:ext cx="7585032" cy="878146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35340" tIns="0" rIns="23534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Практическая работа по применению полученных умений и навыков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7605" y="3299274"/>
        <a:ext cx="7499296" cy="792410"/>
      </dsp:txXfrm>
    </dsp:sp>
    <dsp:sp modelId="{C664DCB7-72DB-4100-9B21-AD6D95B551C9}">
      <dsp:nvSpPr>
        <dsp:cNvPr id="0" name=""/>
        <dsp:cNvSpPr/>
      </dsp:nvSpPr>
      <dsp:spPr>
        <a:xfrm>
          <a:off x="0" y="4838353"/>
          <a:ext cx="889474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2CFFB-8D24-4C79-87BE-4494A5CD1BCC}">
      <dsp:nvSpPr>
        <dsp:cNvPr id="0" name=""/>
        <dsp:cNvSpPr/>
      </dsp:nvSpPr>
      <dsp:spPr>
        <a:xfrm>
          <a:off x="444737" y="4498873"/>
          <a:ext cx="7540701" cy="678960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35340" tIns="0" rIns="23534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Итог урока.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881" y="4532017"/>
        <a:ext cx="7474413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7B49C-0AA6-4C16-A023-E6FF9455225D}">
      <dsp:nvSpPr>
        <dsp:cNvPr id="0" name=""/>
        <dsp:cNvSpPr/>
      </dsp:nvSpPr>
      <dsp:spPr>
        <a:xfrm>
          <a:off x="0" y="306918"/>
          <a:ext cx="715306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86877-EA44-45F6-B0B5-70B0CEBCAB79}">
      <dsp:nvSpPr>
        <dsp:cNvPr id="0" name=""/>
        <dsp:cNvSpPr/>
      </dsp:nvSpPr>
      <dsp:spPr>
        <a:xfrm>
          <a:off x="357653" y="14830"/>
          <a:ext cx="6259486" cy="602047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89258" tIns="0" rIns="1892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Метод «Древо решений» </a:t>
          </a:r>
          <a:endParaRPr lang="ru-RU" sz="2400" b="1" i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7043" y="44220"/>
        <a:ext cx="6200706" cy="543267"/>
      </dsp:txXfrm>
    </dsp:sp>
    <dsp:sp modelId="{DFEC4FB5-FB9E-476E-854C-B0E482B41578}">
      <dsp:nvSpPr>
        <dsp:cNvPr id="0" name=""/>
        <dsp:cNvSpPr/>
      </dsp:nvSpPr>
      <dsp:spPr>
        <a:xfrm>
          <a:off x="0" y="1340092"/>
          <a:ext cx="715306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DC607-DC00-4F54-8287-5C1A00CC4C19}">
      <dsp:nvSpPr>
        <dsp:cNvPr id="0" name=""/>
        <dsp:cNvSpPr/>
      </dsp:nvSpPr>
      <dsp:spPr>
        <a:xfrm>
          <a:off x="357653" y="949518"/>
          <a:ext cx="6223885" cy="700534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89258" tIns="0" rIns="1892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Метод «Карусель» </a:t>
          </a:r>
          <a:endParaRPr lang="ru-RU" sz="2400" b="1" i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850" y="983715"/>
        <a:ext cx="6155491" cy="632140"/>
      </dsp:txXfrm>
    </dsp:sp>
    <dsp:sp modelId="{DF62A8F6-5415-4E2B-B71D-4022C070A4AC}">
      <dsp:nvSpPr>
        <dsp:cNvPr id="0" name=""/>
        <dsp:cNvSpPr/>
      </dsp:nvSpPr>
      <dsp:spPr>
        <a:xfrm>
          <a:off x="0" y="2292652"/>
          <a:ext cx="715306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DEA2E-D3D1-4114-ACB5-B39AE2EDAA86}">
      <dsp:nvSpPr>
        <dsp:cNvPr id="0" name=""/>
        <dsp:cNvSpPr/>
      </dsp:nvSpPr>
      <dsp:spPr>
        <a:xfrm>
          <a:off x="348880" y="2022460"/>
          <a:ext cx="6199400" cy="619920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89258" tIns="0" rIns="1892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«Корзина идей» </a:t>
          </a:r>
          <a:endParaRPr lang="ru-RU" sz="1400" b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142" y="2052722"/>
        <a:ext cx="6138876" cy="559396"/>
      </dsp:txXfrm>
    </dsp:sp>
    <dsp:sp modelId="{88EC0CE0-E73E-4457-811C-DCFD98B97F45}">
      <dsp:nvSpPr>
        <dsp:cNvPr id="0" name=""/>
        <dsp:cNvSpPr/>
      </dsp:nvSpPr>
      <dsp:spPr>
        <a:xfrm>
          <a:off x="0" y="3427078"/>
          <a:ext cx="715306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99D86-DA41-4B57-BB34-6A5E484DE80D}">
      <dsp:nvSpPr>
        <dsp:cNvPr id="0" name=""/>
        <dsp:cNvSpPr/>
      </dsp:nvSpPr>
      <dsp:spPr>
        <a:xfrm>
          <a:off x="357653" y="2935252"/>
          <a:ext cx="6099808" cy="801785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89258" tIns="0" rIns="1892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«</a:t>
          </a:r>
          <a:r>
            <a:rPr lang="ru-RU" sz="2400" b="1" i="1" u="sng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Фишбоун</a:t>
          </a:r>
          <a:r>
            <a:rPr lang="ru-RU" sz="2400" b="1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400" b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6793" y="2974392"/>
        <a:ext cx="6021528" cy="7235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7B49C-0AA6-4C16-A023-E6FF9455225D}">
      <dsp:nvSpPr>
        <dsp:cNvPr id="0" name=""/>
        <dsp:cNvSpPr/>
      </dsp:nvSpPr>
      <dsp:spPr>
        <a:xfrm>
          <a:off x="0" y="450731"/>
          <a:ext cx="7153069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86877-EA44-45F6-B0B5-70B0CEBCAB79}">
      <dsp:nvSpPr>
        <dsp:cNvPr id="0" name=""/>
        <dsp:cNvSpPr/>
      </dsp:nvSpPr>
      <dsp:spPr>
        <a:xfrm>
          <a:off x="357653" y="47372"/>
          <a:ext cx="6259486" cy="831399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89258" tIns="0" rIns="1892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Фронтальная модель </a:t>
          </a:r>
          <a:endParaRPr lang="ru-RU" sz="2400" b="1" i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239" y="87958"/>
        <a:ext cx="6178314" cy="750227"/>
      </dsp:txXfrm>
    </dsp:sp>
    <dsp:sp modelId="{DFEC4FB5-FB9E-476E-854C-B0E482B41578}">
      <dsp:nvSpPr>
        <dsp:cNvPr id="0" name=""/>
        <dsp:cNvSpPr/>
      </dsp:nvSpPr>
      <dsp:spPr>
        <a:xfrm>
          <a:off x="0" y="1877496"/>
          <a:ext cx="7153069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DC607-DC00-4F54-8287-5C1A00CC4C19}">
      <dsp:nvSpPr>
        <dsp:cNvPr id="0" name=""/>
        <dsp:cNvSpPr/>
      </dsp:nvSpPr>
      <dsp:spPr>
        <a:xfrm>
          <a:off x="357653" y="1338131"/>
          <a:ext cx="6223885" cy="967404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89258" tIns="0" rIns="1892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Перевёрнутый класс</a:t>
          </a:r>
          <a:endParaRPr lang="ru-RU" sz="2400" b="1" i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878" y="1385356"/>
        <a:ext cx="6129435" cy="872954"/>
      </dsp:txXfrm>
    </dsp:sp>
    <dsp:sp modelId="{DF62A8F6-5415-4E2B-B71D-4022C070A4AC}">
      <dsp:nvSpPr>
        <dsp:cNvPr id="0" name=""/>
        <dsp:cNvSpPr/>
      </dsp:nvSpPr>
      <dsp:spPr>
        <a:xfrm>
          <a:off x="0" y="3192936"/>
          <a:ext cx="7153069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DEA2E-D3D1-4114-ACB5-B39AE2EDAA86}">
      <dsp:nvSpPr>
        <dsp:cNvPr id="0" name=""/>
        <dsp:cNvSpPr/>
      </dsp:nvSpPr>
      <dsp:spPr>
        <a:xfrm>
          <a:off x="348880" y="2819813"/>
          <a:ext cx="6199400" cy="856080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89258" tIns="0" rIns="1892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Смена рабочих зон</a:t>
          </a:r>
          <a:endParaRPr lang="ru-RU" sz="1400" b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0670" y="2861603"/>
        <a:ext cx="6115820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CC8B7-C4DB-403F-9E84-97EE8B2FDD2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CFF0D-AF10-4D17-9B36-517A48E7A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1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CFF0D-AF10-4D17-9B36-517A48E7A1B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963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CFF0D-AF10-4D17-9B36-517A48E7A1B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760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CFF0D-AF10-4D17-9B36-517A48E7A1B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078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CFF0D-AF10-4D17-9B36-517A48E7A1B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827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CFF0D-AF10-4D17-9B36-517A48E7A1B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049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CFF0D-AF10-4D17-9B36-517A48E7A1B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75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CFF0D-AF10-4D17-9B36-517A48E7A1B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34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CFF0D-AF10-4D17-9B36-517A48E7A1B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97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DEB-EBF5-47D5-93D0-963151004AF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611-CCEB-418D-91EA-8837888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64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DEB-EBF5-47D5-93D0-963151004AF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611-CCEB-418D-91EA-8837888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8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DEB-EBF5-47D5-93D0-963151004AF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611-CCEB-418D-91EA-8837888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70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DEB-EBF5-47D5-93D0-963151004AF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611-CCEB-418D-91EA-8837888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06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DEB-EBF5-47D5-93D0-963151004AF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611-CCEB-418D-91EA-8837888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5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DEB-EBF5-47D5-93D0-963151004AF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611-CCEB-418D-91EA-8837888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6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DEB-EBF5-47D5-93D0-963151004AF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611-CCEB-418D-91EA-8837888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78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DEB-EBF5-47D5-93D0-963151004AF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611-CCEB-418D-91EA-8837888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DEB-EBF5-47D5-93D0-963151004AF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611-CCEB-418D-91EA-8837888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7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DEB-EBF5-47D5-93D0-963151004AF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611-CCEB-418D-91EA-8837888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38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0DEB-EBF5-47D5-93D0-963151004AF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B611-CCEB-418D-91EA-8837888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75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00DEB-EBF5-47D5-93D0-963151004AF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DB611-CCEB-418D-91EA-8837888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09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g.resh.edu.ru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94856" y="1362952"/>
            <a:ext cx="9431383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44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4400" b="1" dirty="0" smtClean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</a:t>
            </a:r>
            <a:endParaRPr lang="ru-RU" sz="4400" b="1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44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функциональной </a:t>
            </a:r>
            <a:r>
              <a:rPr lang="ru-RU" sz="4400" b="1" dirty="0" smtClean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на уроке информатики</a:t>
            </a:r>
            <a:endParaRPr lang="ru-RU" sz="4400" b="1" spc="-1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45530" y="4924325"/>
            <a:ext cx="51180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2000" dirty="0" err="1" smtClean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Узлова</a:t>
            </a:r>
            <a:r>
              <a:rPr lang="ru-RU" sz="2000" dirty="0" smtClean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Александровна</a:t>
            </a:r>
            <a:endParaRPr lang="ru-RU" sz="2000" dirty="0">
              <a:ln w="0"/>
              <a:solidFill>
                <a:srgbClr val="A5301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</a:pPr>
            <a:r>
              <a:rPr lang="ru-RU" sz="2000" dirty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информатики, русского языка и литературы </a:t>
            </a:r>
            <a:endParaRPr lang="ru-RU" sz="2000" dirty="0">
              <a:ln w="0"/>
              <a:solidFill>
                <a:srgbClr val="A5301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</a:pPr>
            <a:r>
              <a:rPr lang="ru-RU" sz="2000" dirty="0" smtClean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Партизанская СОШ, ФМАОУ Банниковская СОШ </a:t>
            </a:r>
            <a:endParaRPr lang="ru-RU" sz="2000" dirty="0">
              <a:ln w="0"/>
              <a:solidFill>
                <a:srgbClr val="A5301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</a:pPr>
            <a:r>
              <a:rPr lang="ru-RU" sz="2000" dirty="0" err="1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Абатского</a:t>
            </a:r>
            <a:r>
              <a:rPr lang="ru-RU" sz="2000" dirty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Тюменской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12063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94856" y="1362952"/>
            <a:ext cx="9431383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44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4400" b="1" dirty="0" smtClean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</a:t>
            </a:r>
            <a:endParaRPr lang="ru-RU" sz="4400" b="1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44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функциональной </a:t>
            </a:r>
            <a:r>
              <a:rPr lang="ru-RU" sz="4400" b="1" dirty="0" smtClean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на уроке информатики</a:t>
            </a:r>
            <a:endParaRPr lang="ru-RU" sz="4400" b="1" spc="-1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45530" y="4924325"/>
            <a:ext cx="51180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2000" dirty="0" err="1" smtClean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Узлова</a:t>
            </a:r>
            <a:r>
              <a:rPr lang="ru-RU" sz="2000" dirty="0" smtClean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Александровна</a:t>
            </a:r>
            <a:endParaRPr lang="ru-RU" sz="2000" dirty="0">
              <a:ln w="0"/>
              <a:solidFill>
                <a:srgbClr val="A5301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</a:pPr>
            <a:r>
              <a:rPr lang="ru-RU" sz="2000" dirty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информатики, русского языка и литературы </a:t>
            </a:r>
            <a:endParaRPr lang="ru-RU" sz="2000" dirty="0">
              <a:ln w="0"/>
              <a:solidFill>
                <a:srgbClr val="A5301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</a:pPr>
            <a:r>
              <a:rPr lang="ru-RU" sz="2000" dirty="0" smtClean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Партизанская СОШ, ФМАОУ Банниковская СОШ </a:t>
            </a:r>
            <a:endParaRPr lang="ru-RU" sz="2000" dirty="0">
              <a:ln w="0"/>
              <a:solidFill>
                <a:srgbClr val="A5301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</a:pPr>
            <a:r>
              <a:rPr lang="ru-RU" sz="2000" dirty="0" err="1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Абатского</a:t>
            </a:r>
            <a:r>
              <a:rPr lang="ru-RU" sz="2000" dirty="0">
                <a:ln w="0"/>
                <a:solidFill>
                  <a:srgbClr val="A53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Тюменской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34863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8488" y="1301807"/>
            <a:ext cx="8362050" cy="5745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обновленному ФГОС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государственного образовательного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 основного общего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принятого от 31 мая 2021 г., одним из важных компонентов достижения результатов обучающихся, является функциональная грамотность.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способность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 вступать в отношения с внешней средой, быстро адаптироваться и функционировать в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протяжении жизни.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рассматривается, как способность использовать все постоянно приобретаемые в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 грамотная личность – это человек, ориентирующийся в мире и действующий в соответствии с общественными ценностями, ожиданиями и интересами.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 грамотной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личности: это человек самостоятельный, познающий и умеющий жить среди людей, обладающий определёнными качествами, ключевыми компетенциями.</a:t>
            </a:r>
          </a:p>
          <a:p>
            <a:pPr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0032" y="440355"/>
            <a:ext cx="81705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Функциональная грамотность </a:t>
            </a:r>
            <a:endParaRPr lang="ru-RU" sz="4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3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6445" y="-67779"/>
            <a:ext cx="88947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r>
              <a:rPr lang="ru-RU" sz="4400" b="1" dirty="0" smtClean="0">
                <a:ln w="0"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грамотности:</a:t>
            </a:r>
            <a:endParaRPr lang="ru-RU" sz="4400" b="1" dirty="0">
              <a:ln w="0"/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>
              <a:solidFill>
                <a:srgbClr val="80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780370" y="2415909"/>
            <a:ext cx="5087611" cy="4682064"/>
            <a:chOff x="3009887" y="112847"/>
            <a:chExt cx="6414431" cy="6402424"/>
          </a:xfrm>
        </p:grpSpPr>
        <p:sp>
          <p:nvSpPr>
            <p:cNvPr id="7" name="Полилиния 6"/>
            <p:cNvSpPr/>
            <p:nvPr/>
          </p:nvSpPr>
          <p:spPr>
            <a:xfrm>
              <a:off x="6175102" y="3117766"/>
              <a:ext cx="2639749" cy="2813326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9646" tIns="728593" rIns="629646" bIns="780715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/>
                <a:t>Читательская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smtClean="0"/>
                <a:t>грамотность</a:t>
              </a:r>
              <a:endParaRPr lang="ru-RU" sz="1100" b="1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409068" y="2333695"/>
              <a:ext cx="2849490" cy="2518703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76146" tIns="579444" rIns="576146" bIns="57944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/>
                <a:t>Математическая грамотность</a:t>
              </a:r>
              <a:endParaRPr lang="ru-RU" sz="1100" b="1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066453" y="112847"/>
              <a:ext cx="3041546" cy="3207780"/>
            </a:xfrm>
            <a:custGeom>
              <a:avLst/>
              <a:gdLst>
                <a:gd name="connsiteX0" fmla="*/ 1589033 w 2123675"/>
                <a:gd name="connsiteY0" fmla="*/ 537873 h 2123675"/>
                <a:gd name="connsiteX1" fmla="*/ 1902347 w 2123675"/>
                <a:gd name="connsiteY1" fmla="*/ 443446 h 2123675"/>
                <a:gd name="connsiteX2" fmla="*/ 2017635 w 2123675"/>
                <a:gd name="connsiteY2" fmla="*/ 643130 h 2123675"/>
                <a:gd name="connsiteX3" fmla="*/ 1779202 w 2123675"/>
                <a:gd name="connsiteY3" fmla="*/ 867255 h 2123675"/>
                <a:gd name="connsiteX4" fmla="*/ 1779202 w 2123675"/>
                <a:gd name="connsiteY4" fmla="*/ 1256420 h 2123675"/>
                <a:gd name="connsiteX5" fmla="*/ 2017635 w 2123675"/>
                <a:gd name="connsiteY5" fmla="*/ 1480545 h 2123675"/>
                <a:gd name="connsiteX6" fmla="*/ 1902347 w 2123675"/>
                <a:gd name="connsiteY6" fmla="*/ 1680229 h 2123675"/>
                <a:gd name="connsiteX7" fmla="*/ 1589033 w 2123675"/>
                <a:gd name="connsiteY7" fmla="*/ 1585802 h 2123675"/>
                <a:gd name="connsiteX8" fmla="*/ 1252006 w 2123675"/>
                <a:gd name="connsiteY8" fmla="*/ 1780385 h 2123675"/>
                <a:gd name="connsiteX9" fmla="*/ 1177125 w 2123675"/>
                <a:gd name="connsiteY9" fmla="*/ 2098936 h 2123675"/>
                <a:gd name="connsiteX10" fmla="*/ 946550 w 2123675"/>
                <a:gd name="connsiteY10" fmla="*/ 2098936 h 2123675"/>
                <a:gd name="connsiteX11" fmla="*/ 871669 w 2123675"/>
                <a:gd name="connsiteY11" fmla="*/ 1780385 h 2123675"/>
                <a:gd name="connsiteX12" fmla="*/ 534642 w 2123675"/>
                <a:gd name="connsiteY12" fmla="*/ 1585802 h 2123675"/>
                <a:gd name="connsiteX13" fmla="*/ 221328 w 2123675"/>
                <a:gd name="connsiteY13" fmla="*/ 1680229 h 2123675"/>
                <a:gd name="connsiteX14" fmla="*/ 106040 w 2123675"/>
                <a:gd name="connsiteY14" fmla="*/ 1480545 h 2123675"/>
                <a:gd name="connsiteX15" fmla="*/ 344473 w 2123675"/>
                <a:gd name="connsiteY15" fmla="*/ 1256420 h 2123675"/>
                <a:gd name="connsiteX16" fmla="*/ 344473 w 2123675"/>
                <a:gd name="connsiteY16" fmla="*/ 867255 h 2123675"/>
                <a:gd name="connsiteX17" fmla="*/ 106040 w 2123675"/>
                <a:gd name="connsiteY17" fmla="*/ 643130 h 2123675"/>
                <a:gd name="connsiteX18" fmla="*/ 221328 w 2123675"/>
                <a:gd name="connsiteY18" fmla="*/ 443446 h 2123675"/>
                <a:gd name="connsiteX19" fmla="*/ 534642 w 2123675"/>
                <a:gd name="connsiteY19" fmla="*/ 537873 h 2123675"/>
                <a:gd name="connsiteX20" fmla="*/ 871669 w 2123675"/>
                <a:gd name="connsiteY20" fmla="*/ 343290 h 2123675"/>
                <a:gd name="connsiteX21" fmla="*/ 946550 w 2123675"/>
                <a:gd name="connsiteY21" fmla="*/ 24739 h 2123675"/>
                <a:gd name="connsiteX22" fmla="*/ 1177125 w 2123675"/>
                <a:gd name="connsiteY22" fmla="*/ 24739 h 2123675"/>
                <a:gd name="connsiteX23" fmla="*/ 1252006 w 2123675"/>
                <a:gd name="connsiteY23" fmla="*/ 343290 h 2123675"/>
                <a:gd name="connsiteX24" fmla="*/ 1589033 w 2123675"/>
                <a:gd name="connsiteY24" fmla="*/ 537873 h 212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23675" h="2123675">
                  <a:moveTo>
                    <a:pt x="1366897" y="537190"/>
                  </a:moveTo>
                  <a:lnTo>
                    <a:pt x="1594045" y="396507"/>
                  </a:lnTo>
                  <a:lnTo>
                    <a:pt x="1727168" y="529630"/>
                  </a:lnTo>
                  <a:lnTo>
                    <a:pt x="1586485" y="756778"/>
                  </a:lnTo>
                  <a:cubicBezTo>
                    <a:pt x="1640670" y="849967"/>
                    <a:pt x="1669056" y="955907"/>
                    <a:pt x="1668725" y="1063703"/>
                  </a:cubicBezTo>
                  <a:lnTo>
                    <a:pt x="1904134" y="1190078"/>
                  </a:lnTo>
                  <a:lnTo>
                    <a:pt x="1855408" y="1371927"/>
                  </a:lnTo>
                  <a:lnTo>
                    <a:pt x="1588350" y="1363666"/>
                  </a:lnTo>
                  <a:cubicBezTo>
                    <a:pt x="1534739" y="1457186"/>
                    <a:pt x="1457186" y="1534739"/>
                    <a:pt x="1363666" y="1588351"/>
                  </a:cubicBezTo>
                  <a:lnTo>
                    <a:pt x="1371926" y="1855408"/>
                  </a:lnTo>
                  <a:lnTo>
                    <a:pt x="1190078" y="1904134"/>
                  </a:lnTo>
                  <a:lnTo>
                    <a:pt x="1063703" y="1668725"/>
                  </a:lnTo>
                  <a:cubicBezTo>
                    <a:pt x="955907" y="1669057"/>
                    <a:pt x="849967" y="1640670"/>
                    <a:pt x="756778" y="1586485"/>
                  </a:cubicBezTo>
                  <a:lnTo>
                    <a:pt x="529630" y="1727168"/>
                  </a:lnTo>
                  <a:lnTo>
                    <a:pt x="396507" y="1594045"/>
                  </a:lnTo>
                  <a:lnTo>
                    <a:pt x="537190" y="1366897"/>
                  </a:lnTo>
                  <a:cubicBezTo>
                    <a:pt x="483005" y="1273708"/>
                    <a:pt x="454619" y="1167768"/>
                    <a:pt x="454950" y="1059972"/>
                  </a:cubicBezTo>
                  <a:lnTo>
                    <a:pt x="219541" y="933597"/>
                  </a:lnTo>
                  <a:lnTo>
                    <a:pt x="268267" y="751748"/>
                  </a:lnTo>
                  <a:lnTo>
                    <a:pt x="535325" y="760009"/>
                  </a:lnTo>
                  <a:cubicBezTo>
                    <a:pt x="588936" y="666489"/>
                    <a:pt x="666489" y="588936"/>
                    <a:pt x="760009" y="535324"/>
                  </a:cubicBezTo>
                  <a:lnTo>
                    <a:pt x="751749" y="268267"/>
                  </a:lnTo>
                  <a:lnTo>
                    <a:pt x="933597" y="219541"/>
                  </a:lnTo>
                  <a:lnTo>
                    <a:pt x="1059972" y="454950"/>
                  </a:lnTo>
                  <a:cubicBezTo>
                    <a:pt x="1167768" y="454618"/>
                    <a:pt x="1273708" y="483005"/>
                    <a:pt x="1366897" y="53719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34907" tIns="734907" rIns="734908" bIns="73490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Финансовая грамотность</a:t>
              </a:r>
              <a:endParaRPr lang="ru-RU" sz="1200" b="1" kern="1200" dirty="0"/>
            </a:p>
          </p:txBody>
        </p:sp>
        <p:sp>
          <p:nvSpPr>
            <p:cNvPr id="10" name="Круговая стрелка 9"/>
            <p:cNvSpPr/>
            <p:nvPr/>
          </p:nvSpPr>
          <p:spPr>
            <a:xfrm>
              <a:off x="5609577" y="2700530"/>
              <a:ext cx="3814741" cy="3814741"/>
            </a:xfrm>
            <a:prstGeom prst="circularArrow">
              <a:avLst>
                <a:gd name="adj1" fmla="val 4688"/>
                <a:gd name="adj2" fmla="val 299029"/>
                <a:gd name="adj3" fmla="val 2539295"/>
                <a:gd name="adj4" fmla="val 15812321"/>
                <a:gd name="adj5" fmla="val 546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Shape 10"/>
            <p:cNvSpPr/>
            <p:nvPr/>
          </p:nvSpPr>
          <p:spPr>
            <a:xfrm>
              <a:off x="3009887" y="2040831"/>
              <a:ext cx="2771647" cy="2771648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2" name="Круговая стрелка 11"/>
            <p:cNvSpPr/>
            <p:nvPr/>
          </p:nvSpPr>
          <p:spPr>
            <a:xfrm>
              <a:off x="4910335" y="192771"/>
              <a:ext cx="2988394" cy="2988394"/>
            </a:xfrm>
            <a:prstGeom prst="circularArrow">
              <a:avLst>
                <a:gd name="adj1" fmla="val 5984"/>
                <a:gd name="adj2" fmla="val 891617"/>
                <a:gd name="adj3" fmla="val 13313824"/>
                <a:gd name="adj4" fmla="val 10508221"/>
                <a:gd name="adj5" fmla="val 6981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</p:grp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523222979"/>
              </p:ext>
            </p:extLst>
          </p:nvPr>
        </p:nvGraphicFramePr>
        <p:xfrm>
          <a:off x="6984274" y="1853644"/>
          <a:ext cx="5139833" cy="3934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3627206" y="2234384"/>
            <a:ext cx="1687637" cy="1632010"/>
            <a:chOff x="2764016" y="1759022"/>
            <a:chExt cx="2149916" cy="2149916"/>
          </a:xfrm>
        </p:grpSpPr>
        <p:sp>
          <p:nvSpPr>
            <p:cNvPr id="15" name="Shape 14"/>
            <p:cNvSpPr/>
            <p:nvPr/>
          </p:nvSpPr>
          <p:spPr>
            <a:xfrm>
              <a:off x="2764016" y="1759022"/>
              <a:ext cx="2149916" cy="2149916"/>
            </a:xfrm>
            <a:prstGeom prst="gear9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Shape 4"/>
            <p:cNvSpPr txBox="1"/>
            <p:nvPr/>
          </p:nvSpPr>
          <p:spPr>
            <a:xfrm>
              <a:off x="3196245" y="2262630"/>
              <a:ext cx="1285458" cy="11051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Глобальные компетенции</a:t>
              </a:r>
              <a:endParaRPr lang="ru-RU" sz="1200" b="1" kern="1200" dirty="0"/>
            </a:p>
          </p:txBody>
        </p:sp>
      </p:grpSp>
      <p:sp>
        <p:nvSpPr>
          <p:cNvPr id="18" name="Круговая стрелка 17"/>
          <p:cNvSpPr/>
          <p:nvPr/>
        </p:nvSpPr>
        <p:spPr>
          <a:xfrm>
            <a:off x="3279348" y="1913549"/>
            <a:ext cx="2286007" cy="2185399"/>
          </a:xfrm>
          <a:prstGeom prst="circularArrow">
            <a:avLst>
              <a:gd name="adj1" fmla="val 5984"/>
              <a:gd name="adj2" fmla="val 891617"/>
              <a:gd name="adj3" fmla="val 13313824"/>
              <a:gd name="adj4" fmla="val 8996059"/>
              <a:gd name="adj5" fmla="val 6981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44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26114" y="97684"/>
            <a:ext cx="88947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4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адача </a:t>
            </a:r>
            <a:r>
              <a:rPr lang="ru-RU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учителя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99656" y="1240194"/>
            <a:ext cx="87728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Выстраиваю свои уроки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так, чтобы у всех учеников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был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устойчивый интерес,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формирую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учебную активность и желание творить и познавать, экспериментировать, формулировать и проверять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гипотезы.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применения эффективных педагогических идей, активных форм и методов обучения и компьютерных технологий при подготовке таких уроков здесь не обойтись.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Вот в этом и заключается актуальность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темы моего выступления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«Использование активных форм и методов обучения на уроках информатики».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353" y="3249318"/>
            <a:ext cx="3434509" cy="343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0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26114" y="97684"/>
            <a:ext cx="88947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приемы</a:t>
            </a:r>
            <a:r>
              <a:rPr lang="ru-RU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83157080"/>
              </p:ext>
            </p:extLst>
          </p:nvPr>
        </p:nvGraphicFramePr>
        <p:xfrm>
          <a:off x="2926114" y="1168838"/>
          <a:ext cx="8894749" cy="5475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5872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17702" y="105119"/>
            <a:ext cx="88947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Методы, </a:t>
            </a:r>
            <a:r>
              <a:rPr lang="ru-RU" sz="4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применяемые при </a:t>
            </a:r>
            <a:r>
              <a:rPr lang="ru-RU" sz="4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 детей функциональной грамотности: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4311197"/>
              </p:ext>
            </p:extLst>
          </p:nvPr>
        </p:nvGraphicFramePr>
        <p:xfrm>
          <a:off x="3988541" y="2473233"/>
          <a:ext cx="7153069" cy="3971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389120" y="142855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Метод проблемного обучения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– это метод, в ходе которого подача нового материала происходит через создание проблемной ситуации.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4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17702" y="105119"/>
            <a:ext cx="88947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Модели, применяемые </a:t>
            </a:r>
            <a:r>
              <a:rPr lang="ru-RU" sz="4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4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 детей функциональной грамотности: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11174587"/>
              </p:ext>
            </p:extLst>
          </p:nvPr>
        </p:nvGraphicFramePr>
        <p:xfrm>
          <a:off x="3857912" y="1881050"/>
          <a:ext cx="7153069" cy="3971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4259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48577" y="610216"/>
            <a:ext cx="9443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sz="40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цель и результат образования.</a:t>
            </a:r>
            <a:endParaRPr lang="ru-RU" sz="40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39292" y="2021357"/>
            <a:ext cx="8429897" cy="2131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Моя цель - научить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ребёнка обладать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готовностью успешно взаимодействовать с изменяющимся окружающим миром, возможностью решать различные (в том числе нестандартные) учебные и жизненные задачи, способностью строить социальные отношения, совокупностью рефлексивных умений, обеспечивающих оценку своей грамотности, стремлением к дальнейшему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образованию.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4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2109" t="6142" r="31903" b="32562"/>
          <a:stretch/>
        </p:blipFill>
        <p:spPr>
          <a:xfrm>
            <a:off x="5765829" y="287385"/>
            <a:ext cx="2838994" cy="27198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t="3017" b="33689"/>
          <a:stretch/>
        </p:blipFill>
        <p:spPr>
          <a:xfrm>
            <a:off x="2432956" y="3126377"/>
            <a:ext cx="9353799" cy="35740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32039" y="3514300"/>
            <a:ext cx="2308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https://fg.resh.edu.ru/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38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407</Words>
  <Application>Microsoft Office PowerPoint</Application>
  <PresentationFormat>Широкоэкранный</PresentationFormat>
  <Paragraphs>58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46</cp:revision>
  <dcterms:created xsi:type="dcterms:W3CDTF">2023-02-19T15:48:41Z</dcterms:created>
  <dcterms:modified xsi:type="dcterms:W3CDTF">2023-03-02T13:25:57Z</dcterms:modified>
</cp:coreProperties>
</file>